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02" r:id="rId1"/>
  </p:sldMasterIdLst>
  <p:notesMasterIdLst>
    <p:notesMasterId r:id="rId33"/>
  </p:notesMasterIdLst>
  <p:sldIdLst>
    <p:sldId id="262" r:id="rId2"/>
    <p:sldId id="263" r:id="rId3"/>
    <p:sldId id="279" r:id="rId4"/>
    <p:sldId id="362" r:id="rId5"/>
    <p:sldId id="340" r:id="rId6"/>
    <p:sldId id="368" r:id="rId7"/>
    <p:sldId id="374" r:id="rId8"/>
    <p:sldId id="369" r:id="rId9"/>
    <p:sldId id="375" r:id="rId10"/>
    <p:sldId id="341" r:id="rId11"/>
    <p:sldId id="370" r:id="rId12"/>
    <p:sldId id="363" r:id="rId13"/>
    <p:sldId id="371" r:id="rId14"/>
    <p:sldId id="342" r:id="rId15"/>
    <p:sldId id="349" r:id="rId16"/>
    <p:sldId id="350" r:id="rId17"/>
    <p:sldId id="367" r:id="rId18"/>
    <p:sldId id="343" r:id="rId19"/>
    <p:sldId id="351" r:id="rId20"/>
    <p:sldId id="352" r:id="rId21"/>
    <p:sldId id="353" r:id="rId22"/>
    <p:sldId id="344" r:id="rId23"/>
    <p:sldId id="354" r:id="rId24"/>
    <p:sldId id="356" r:id="rId25"/>
    <p:sldId id="358" r:id="rId26"/>
    <p:sldId id="373" r:id="rId27"/>
    <p:sldId id="357" r:id="rId28"/>
    <p:sldId id="360" r:id="rId29"/>
    <p:sldId id="364" r:id="rId30"/>
    <p:sldId id="361" r:id="rId31"/>
    <p:sldId id="260" r:id="rId32"/>
  </p:sldIdLst>
  <p:sldSz cx="9144000" cy="5143500" type="screen16x9"/>
  <p:notesSz cx="6858000" cy="9144000"/>
  <p:embeddedFontLst>
    <p:embeddedFont>
      <p:font typeface="Aldrich" panose="020B0604020202020204" charset="0"/>
      <p:regular r:id="rId34"/>
    </p:embeddedFont>
    <p:embeddedFont>
      <p:font typeface="Bai Jamjuree" panose="020B0604020202020204" charset="-34"/>
      <p:regular r:id="rId35"/>
      <p:bold r:id="rId36"/>
      <p:italic r:id="rId37"/>
      <p:boldItalic r:id="rId38"/>
    </p:embeddedFont>
    <p:embeddedFont>
      <p:font typeface="Fira Sans Condensed" panose="020B0503050000020004" pitchFamily="34" charset="0"/>
      <p:regular r:id="rId39"/>
      <p:bold r:id="rId40"/>
      <p:italic r:id="rId41"/>
      <p:boldItalic r:id="rId42"/>
    </p:embeddedFont>
    <p:embeddedFont>
      <p:font typeface="Lexend" panose="020B0604020202020204" charset="0"/>
      <p:regular r:id="rId43"/>
      <p:bold r:id="rId4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46185DD-FD81-4040-A702-985983D90165}">
  <a:tblStyle styleId="{146185DD-FD81-4040-A702-985983D9016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78" d="100"/>
          <a:sy n="78" d="100"/>
        </p:scale>
        <p:origin x="940" y="3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6.fntdata"/><Relationship Id="rId21" Type="http://schemas.openxmlformats.org/officeDocument/2006/relationships/slide" Target="slides/slide20.xml"/><Relationship Id="rId34" Type="http://schemas.openxmlformats.org/officeDocument/2006/relationships/font" Target="fonts/font1.fntdata"/><Relationship Id="rId42" Type="http://schemas.openxmlformats.org/officeDocument/2006/relationships/font" Target="fonts/font9.fntdata"/><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4.fntdata"/><Relationship Id="rId40" Type="http://schemas.openxmlformats.org/officeDocument/2006/relationships/font" Target="fonts/font7.fntdata"/><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2.fntdata"/><Relationship Id="rId43" Type="http://schemas.openxmlformats.org/officeDocument/2006/relationships/font" Target="fonts/font10.fntdata"/><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font" Target="fonts/font5.fntdata"/><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font" Target="fonts/font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0"/>
        <p:cNvGrpSpPr/>
        <p:nvPr/>
      </p:nvGrpSpPr>
      <p:grpSpPr>
        <a:xfrm>
          <a:off x="0" y="0"/>
          <a:ext cx="0" cy="0"/>
          <a:chOff x="0" y="0"/>
          <a:chExt cx="0" cy="0"/>
        </a:xfrm>
      </p:grpSpPr>
      <p:sp>
        <p:nvSpPr>
          <p:cNvPr id="2761" name="Google Shape;2761;g12948bcd1fb_0_229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2" name="Google Shape;2762;g12948bcd1fb_0_229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9"/>
        <p:cNvGrpSpPr/>
        <p:nvPr/>
      </p:nvGrpSpPr>
      <p:grpSpPr>
        <a:xfrm>
          <a:off x="0" y="0"/>
          <a:ext cx="0" cy="0"/>
          <a:chOff x="0" y="0"/>
          <a:chExt cx="0" cy="0"/>
        </a:xfrm>
      </p:grpSpPr>
      <p:sp>
        <p:nvSpPr>
          <p:cNvPr id="3310" name="Google Shape;3310;g13e9dbcaf0c_0_1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1" name="Google Shape;3311;g13e9dbcaf0c_0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829838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0"/>
        <p:cNvGrpSpPr/>
        <p:nvPr/>
      </p:nvGrpSpPr>
      <p:grpSpPr>
        <a:xfrm>
          <a:off x="0" y="0"/>
          <a:ext cx="0" cy="0"/>
          <a:chOff x="0" y="0"/>
          <a:chExt cx="0" cy="0"/>
        </a:xfrm>
      </p:grpSpPr>
      <p:sp>
        <p:nvSpPr>
          <p:cNvPr id="2941" name="Google Shape;2941;g13e437834e8_0_7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2" name="Google Shape;2942;g13e437834e8_0_7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6088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0"/>
        <p:cNvGrpSpPr/>
        <p:nvPr/>
      </p:nvGrpSpPr>
      <p:grpSpPr>
        <a:xfrm>
          <a:off x="0" y="0"/>
          <a:ext cx="0" cy="0"/>
          <a:chOff x="0" y="0"/>
          <a:chExt cx="0" cy="0"/>
        </a:xfrm>
      </p:grpSpPr>
      <p:sp>
        <p:nvSpPr>
          <p:cNvPr id="2941" name="Google Shape;2941;g13e437834e8_0_7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2" name="Google Shape;2942;g13e437834e8_0_7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828300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0"/>
        <p:cNvGrpSpPr/>
        <p:nvPr/>
      </p:nvGrpSpPr>
      <p:grpSpPr>
        <a:xfrm>
          <a:off x="0" y="0"/>
          <a:ext cx="0" cy="0"/>
          <a:chOff x="0" y="0"/>
          <a:chExt cx="0" cy="0"/>
        </a:xfrm>
      </p:grpSpPr>
      <p:sp>
        <p:nvSpPr>
          <p:cNvPr id="2941" name="Google Shape;2941;g13e437834e8_0_7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2" name="Google Shape;2942;g13e437834e8_0_7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279068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9"/>
        <p:cNvGrpSpPr/>
        <p:nvPr/>
      </p:nvGrpSpPr>
      <p:grpSpPr>
        <a:xfrm>
          <a:off x="0" y="0"/>
          <a:ext cx="0" cy="0"/>
          <a:chOff x="0" y="0"/>
          <a:chExt cx="0" cy="0"/>
        </a:xfrm>
      </p:grpSpPr>
      <p:sp>
        <p:nvSpPr>
          <p:cNvPr id="3310" name="Google Shape;3310;g13e9dbcaf0c_0_1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1" name="Google Shape;3311;g13e9dbcaf0c_0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043974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0"/>
        <p:cNvGrpSpPr/>
        <p:nvPr/>
      </p:nvGrpSpPr>
      <p:grpSpPr>
        <a:xfrm>
          <a:off x="0" y="0"/>
          <a:ext cx="0" cy="0"/>
          <a:chOff x="0" y="0"/>
          <a:chExt cx="0" cy="0"/>
        </a:xfrm>
      </p:grpSpPr>
      <p:sp>
        <p:nvSpPr>
          <p:cNvPr id="2941" name="Google Shape;2941;g13e437834e8_0_7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2" name="Google Shape;2942;g13e437834e8_0_7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841620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0"/>
        <p:cNvGrpSpPr/>
        <p:nvPr/>
      </p:nvGrpSpPr>
      <p:grpSpPr>
        <a:xfrm>
          <a:off x="0" y="0"/>
          <a:ext cx="0" cy="0"/>
          <a:chOff x="0" y="0"/>
          <a:chExt cx="0" cy="0"/>
        </a:xfrm>
      </p:grpSpPr>
      <p:sp>
        <p:nvSpPr>
          <p:cNvPr id="2941" name="Google Shape;2941;g13e437834e8_0_7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2" name="Google Shape;2942;g13e437834e8_0_7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3406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0"/>
        <p:cNvGrpSpPr/>
        <p:nvPr/>
      </p:nvGrpSpPr>
      <p:grpSpPr>
        <a:xfrm>
          <a:off x="0" y="0"/>
          <a:ext cx="0" cy="0"/>
          <a:chOff x="0" y="0"/>
          <a:chExt cx="0" cy="0"/>
        </a:xfrm>
      </p:grpSpPr>
      <p:sp>
        <p:nvSpPr>
          <p:cNvPr id="2941" name="Google Shape;2941;g13e437834e8_0_7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2" name="Google Shape;2942;g13e437834e8_0_7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493882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9"/>
        <p:cNvGrpSpPr/>
        <p:nvPr/>
      </p:nvGrpSpPr>
      <p:grpSpPr>
        <a:xfrm>
          <a:off x="0" y="0"/>
          <a:ext cx="0" cy="0"/>
          <a:chOff x="0" y="0"/>
          <a:chExt cx="0" cy="0"/>
        </a:xfrm>
      </p:grpSpPr>
      <p:sp>
        <p:nvSpPr>
          <p:cNvPr id="3310" name="Google Shape;3310;g13e9dbcaf0c_0_1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1" name="Google Shape;3311;g13e9dbcaf0c_0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635335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0"/>
        <p:cNvGrpSpPr/>
        <p:nvPr/>
      </p:nvGrpSpPr>
      <p:grpSpPr>
        <a:xfrm>
          <a:off x="0" y="0"/>
          <a:ext cx="0" cy="0"/>
          <a:chOff x="0" y="0"/>
          <a:chExt cx="0" cy="0"/>
        </a:xfrm>
      </p:grpSpPr>
      <p:sp>
        <p:nvSpPr>
          <p:cNvPr id="2941" name="Google Shape;2941;g13e437834e8_0_7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2" name="Google Shape;2942;g13e437834e8_0_7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994889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0"/>
        <p:cNvGrpSpPr/>
        <p:nvPr/>
      </p:nvGrpSpPr>
      <p:grpSpPr>
        <a:xfrm>
          <a:off x="0" y="0"/>
          <a:ext cx="0" cy="0"/>
          <a:chOff x="0" y="0"/>
          <a:chExt cx="0" cy="0"/>
        </a:xfrm>
      </p:grpSpPr>
      <p:sp>
        <p:nvSpPr>
          <p:cNvPr id="2781" name="Google Shape;2781;g127f379f983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2" name="Google Shape;2782;g127f379f983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9"/>
        <p:cNvGrpSpPr/>
        <p:nvPr/>
      </p:nvGrpSpPr>
      <p:grpSpPr>
        <a:xfrm>
          <a:off x="0" y="0"/>
          <a:ext cx="0" cy="0"/>
          <a:chOff x="0" y="0"/>
          <a:chExt cx="0" cy="0"/>
        </a:xfrm>
      </p:grpSpPr>
      <p:sp>
        <p:nvSpPr>
          <p:cNvPr id="3310" name="Google Shape;3310;g13e9dbcaf0c_0_1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1" name="Google Shape;3311;g13e9dbcaf0c_0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6693587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0"/>
        <p:cNvGrpSpPr/>
        <p:nvPr/>
      </p:nvGrpSpPr>
      <p:grpSpPr>
        <a:xfrm>
          <a:off x="0" y="0"/>
          <a:ext cx="0" cy="0"/>
          <a:chOff x="0" y="0"/>
          <a:chExt cx="0" cy="0"/>
        </a:xfrm>
      </p:grpSpPr>
      <p:sp>
        <p:nvSpPr>
          <p:cNvPr id="2941" name="Google Shape;2941;g13e437834e8_0_7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2" name="Google Shape;2942;g13e437834e8_0_7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9578623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0"/>
        <p:cNvGrpSpPr/>
        <p:nvPr/>
      </p:nvGrpSpPr>
      <p:grpSpPr>
        <a:xfrm>
          <a:off x="0" y="0"/>
          <a:ext cx="0" cy="0"/>
          <a:chOff x="0" y="0"/>
          <a:chExt cx="0" cy="0"/>
        </a:xfrm>
      </p:grpSpPr>
      <p:sp>
        <p:nvSpPr>
          <p:cNvPr id="2941" name="Google Shape;2941;g13e437834e8_0_7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2" name="Google Shape;2942;g13e437834e8_0_7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3451816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9"/>
        <p:cNvGrpSpPr/>
        <p:nvPr/>
      </p:nvGrpSpPr>
      <p:grpSpPr>
        <a:xfrm>
          <a:off x="0" y="0"/>
          <a:ext cx="0" cy="0"/>
          <a:chOff x="0" y="0"/>
          <a:chExt cx="0" cy="0"/>
        </a:xfrm>
      </p:grpSpPr>
      <p:sp>
        <p:nvSpPr>
          <p:cNvPr id="3310" name="Google Shape;3310;g13e9dbcaf0c_0_1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1" name="Google Shape;3311;g13e9dbcaf0c_0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5203707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0"/>
        <p:cNvGrpSpPr/>
        <p:nvPr/>
      </p:nvGrpSpPr>
      <p:grpSpPr>
        <a:xfrm>
          <a:off x="0" y="0"/>
          <a:ext cx="0" cy="0"/>
          <a:chOff x="0" y="0"/>
          <a:chExt cx="0" cy="0"/>
        </a:xfrm>
      </p:grpSpPr>
      <p:sp>
        <p:nvSpPr>
          <p:cNvPr id="2941" name="Google Shape;2941;g13e437834e8_0_7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2" name="Google Shape;2942;g13e437834e8_0_7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3731153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0"/>
        <p:cNvGrpSpPr/>
        <p:nvPr/>
      </p:nvGrpSpPr>
      <p:grpSpPr>
        <a:xfrm>
          <a:off x="0" y="0"/>
          <a:ext cx="0" cy="0"/>
          <a:chOff x="0" y="0"/>
          <a:chExt cx="0" cy="0"/>
        </a:xfrm>
      </p:grpSpPr>
      <p:sp>
        <p:nvSpPr>
          <p:cNvPr id="2941" name="Google Shape;2941;g13e437834e8_0_7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2" name="Google Shape;2942;g13e437834e8_0_7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351718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0"/>
        <p:cNvGrpSpPr/>
        <p:nvPr/>
      </p:nvGrpSpPr>
      <p:grpSpPr>
        <a:xfrm>
          <a:off x="0" y="0"/>
          <a:ext cx="0" cy="0"/>
          <a:chOff x="0" y="0"/>
          <a:chExt cx="0" cy="0"/>
        </a:xfrm>
      </p:grpSpPr>
      <p:sp>
        <p:nvSpPr>
          <p:cNvPr id="2941" name="Google Shape;2941;g13e437834e8_0_7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2" name="Google Shape;2942;g13e437834e8_0_7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2500311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2"/>
        <p:cNvGrpSpPr/>
        <p:nvPr/>
      </p:nvGrpSpPr>
      <p:grpSpPr>
        <a:xfrm>
          <a:off x="0" y="0"/>
          <a:ext cx="0" cy="0"/>
          <a:chOff x="0" y="0"/>
          <a:chExt cx="0" cy="0"/>
        </a:xfrm>
      </p:grpSpPr>
      <p:sp>
        <p:nvSpPr>
          <p:cNvPr id="2683" name="Google Shape;2683;g127f379f983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4" name="Google Shape;2684;g127f379f983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9"/>
        <p:cNvGrpSpPr/>
        <p:nvPr/>
      </p:nvGrpSpPr>
      <p:grpSpPr>
        <a:xfrm>
          <a:off x="0" y="0"/>
          <a:ext cx="0" cy="0"/>
          <a:chOff x="0" y="0"/>
          <a:chExt cx="0" cy="0"/>
        </a:xfrm>
      </p:grpSpPr>
      <p:sp>
        <p:nvSpPr>
          <p:cNvPr id="3310" name="Google Shape;3310;g13e9dbcaf0c_0_1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1" name="Google Shape;3311;g13e9dbcaf0c_0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0"/>
        <p:cNvGrpSpPr/>
        <p:nvPr/>
      </p:nvGrpSpPr>
      <p:grpSpPr>
        <a:xfrm>
          <a:off x="0" y="0"/>
          <a:ext cx="0" cy="0"/>
          <a:chOff x="0" y="0"/>
          <a:chExt cx="0" cy="0"/>
        </a:xfrm>
      </p:grpSpPr>
      <p:sp>
        <p:nvSpPr>
          <p:cNvPr id="2941" name="Google Shape;2941;g13e437834e8_0_7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2" name="Google Shape;2942;g13e437834e8_0_7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300292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9"/>
        <p:cNvGrpSpPr/>
        <p:nvPr/>
      </p:nvGrpSpPr>
      <p:grpSpPr>
        <a:xfrm>
          <a:off x="0" y="0"/>
          <a:ext cx="0" cy="0"/>
          <a:chOff x="0" y="0"/>
          <a:chExt cx="0" cy="0"/>
        </a:xfrm>
      </p:grpSpPr>
      <p:sp>
        <p:nvSpPr>
          <p:cNvPr id="3310" name="Google Shape;3310;g13e9dbcaf0c_0_1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1" name="Google Shape;3311;g13e9dbcaf0c_0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074482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0"/>
        <p:cNvGrpSpPr/>
        <p:nvPr/>
      </p:nvGrpSpPr>
      <p:grpSpPr>
        <a:xfrm>
          <a:off x="0" y="0"/>
          <a:ext cx="0" cy="0"/>
          <a:chOff x="0" y="0"/>
          <a:chExt cx="0" cy="0"/>
        </a:xfrm>
      </p:grpSpPr>
      <p:sp>
        <p:nvSpPr>
          <p:cNvPr id="2941" name="Google Shape;2941;g13e437834e8_0_7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2" name="Google Shape;2942;g13e437834e8_0_7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301906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0"/>
        <p:cNvGrpSpPr/>
        <p:nvPr/>
      </p:nvGrpSpPr>
      <p:grpSpPr>
        <a:xfrm>
          <a:off x="0" y="0"/>
          <a:ext cx="0" cy="0"/>
          <a:chOff x="0" y="0"/>
          <a:chExt cx="0" cy="0"/>
        </a:xfrm>
      </p:grpSpPr>
      <p:sp>
        <p:nvSpPr>
          <p:cNvPr id="2941" name="Google Shape;2941;g13e437834e8_0_7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2" name="Google Shape;2942;g13e437834e8_0_7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3387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9"/>
        <p:cNvGrpSpPr/>
        <p:nvPr/>
      </p:nvGrpSpPr>
      <p:grpSpPr>
        <a:xfrm>
          <a:off x="0" y="0"/>
          <a:ext cx="0" cy="0"/>
          <a:chOff x="0" y="0"/>
          <a:chExt cx="0" cy="0"/>
        </a:xfrm>
      </p:grpSpPr>
      <p:sp>
        <p:nvSpPr>
          <p:cNvPr id="3310" name="Google Shape;3310;g13e9dbcaf0c_0_1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1" name="Google Shape;3311;g13e9dbcaf0c_0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825905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0"/>
        <p:cNvGrpSpPr/>
        <p:nvPr/>
      </p:nvGrpSpPr>
      <p:grpSpPr>
        <a:xfrm>
          <a:off x="0" y="0"/>
          <a:ext cx="0" cy="0"/>
          <a:chOff x="0" y="0"/>
          <a:chExt cx="0" cy="0"/>
        </a:xfrm>
      </p:grpSpPr>
      <p:sp>
        <p:nvSpPr>
          <p:cNvPr id="2941" name="Google Shape;2941;g13e437834e8_0_7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2" name="Google Shape;2942;g13e437834e8_0_7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2056814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6.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94"/>
        <p:cNvGrpSpPr/>
        <p:nvPr/>
      </p:nvGrpSpPr>
      <p:grpSpPr>
        <a:xfrm>
          <a:off x="0" y="0"/>
          <a:ext cx="0" cy="0"/>
          <a:chOff x="0" y="0"/>
          <a:chExt cx="0" cy="0"/>
        </a:xfrm>
      </p:grpSpPr>
      <p:pic>
        <p:nvPicPr>
          <p:cNvPr id="95" name="Google Shape;95;p3"/>
          <p:cNvPicPr preferRelativeResize="0"/>
          <p:nvPr/>
        </p:nvPicPr>
        <p:blipFill rotWithShape="1">
          <a:blip r:embed="rId2">
            <a:alphaModFix amt="60000"/>
          </a:blip>
          <a:srcRect l="39" r="29"/>
          <a:stretch/>
        </p:blipFill>
        <p:spPr>
          <a:xfrm rot="10800000" flipH="1">
            <a:off x="0" y="1"/>
            <a:ext cx="9144002" cy="5143499"/>
          </a:xfrm>
          <a:prstGeom prst="rect">
            <a:avLst/>
          </a:prstGeom>
          <a:noFill/>
          <a:ln>
            <a:noFill/>
          </a:ln>
        </p:spPr>
      </p:pic>
      <p:sp>
        <p:nvSpPr>
          <p:cNvPr id="96" name="Google Shape;96;p3"/>
          <p:cNvSpPr txBox="1">
            <a:spLocks noGrp="1"/>
          </p:cNvSpPr>
          <p:nvPr>
            <p:ph type="title"/>
          </p:nvPr>
        </p:nvSpPr>
        <p:spPr>
          <a:xfrm>
            <a:off x="1467300" y="2623376"/>
            <a:ext cx="6209400" cy="841800"/>
          </a:xfrm>
          <a:prstGeom prst="rect">
            <a:avLst/>
          </a:prstGeom>
        </p:spPr>
        <p:txBody>
          <a:bodyPr spcFirstLastPara="1" wrap="square" lIns="91425" tIns="0"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97" name="Google Shape;97;p3"/>
          <p:cNvSpPr txBox="1">
            <a:spLocks noGrp="1"/>
          </p:cNvSpPr>
          <p:nvPr>
            <p:ph type="title" idx="2" hasCustomPrompt="1"/>
          </p:nvPr>
        </p:nvSpPr>
        <p:spPr>
          <a:xfrm>
            <a:off x="2748300" y="965501"/>
            <a:ext cx="3647400" cy="1599900"/>
          </a:xfrm>
          <a:prstGeom prst="rect">
            <a:avLst/>
          </a:prstGeom>
        </p:spPr>
        <p:txBody>
          <a:bodyPr spcFirstLastPara="1" wrap="square" lIns="91425" tIns="0" rIns="91425" bIns="91425" anchor="t" anchorCtr="0">
            <a:noAutofit/>
          </a:bodyPr>
          <a:lstStyle>
            <a:lvl1pPr lvl="0" algn="ctr" rtl="0">
              <a:spcBef>
                <a:spcPts val="0"/>
              </a:spcBef>
              <a:spcAft>
                <a:spcPts val="0"/>
              </a:spcAft>
              <a:buSzPts val="12000"/>
              <a:buNone/>
              <a:defRPr sz="12000">
                <a:solidFill>
                  <a:schemeClr val="lt2"/>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98" name="Google Shape;98;p3"/>
          <p:cNvSpPr txBox="1">
            <a:spLocks noGrp="1"/>
          </p:cNvSpPr>
          <p:nvPr>
            <p:ph type="subTitle" idx="1"/>
          </p:nvPr>
        </p:nvSpPr>
        <p:spPr>
          <a:xfrm>
            <a:off x="2181900" y="3792111"/>
            <a:ext cx="4780200" cy="348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7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pic>
        <p:nvPicPr>
          <p:cNvPr id="99" name="Google Shape;99;p3"/>
          <p:cNvPicPr preferRelativeResize="0"/>
          <p:nvPr/>
        </p:nvPicPr>
        <p:blipFill rotWithShape="1">
          <a:blip r:embed="rId3">
            <a:alphaModFix/>
          </a:blip>
          <a:srcRect l="228" r="238"/>
          <a:stretch/>
        </p:blipFill>
        <p:spPr>
          <a:xfrm flipH="1">
            <a:off x="-1227634" y="3946275"/>
            <a:ext cx="9353213" cy="2681250"/>
          </a:xfrm>
          <a:prstGeom prst="rect">
            <a:avLst/>
          </a:prstGeom>
          <a:noFill/>
          <a:ln>
            <a:noFill/>
          </a:ln>
        </p:spPr>
      </p:pic>
      <p:grpSp>
        <p:nvGrpSpPr>
          <p:cNvPr id="100" name="Google Shape;100;p3"/>
          <p:cNvGrpSpPr/>
          <p:nvPr/>
        </p:nvGrpSpPr>
        <p:grpSpPr>
          <a:xfrm flipH="1">
            <a:off x="8483181" y="4016070"/>
            <a:ext cx="283332" cy="284718"/>
            <a:chOff x="423709" y="3302025"/>
            <a:chExt cx="216416" cy="217475"/>
          </a:xfrm>
        </p:grpSpPr>
        <p:sp>
          <p:nvSpPr>
            <p:cNvPr id="101" name="Google Shape;101;p3"/>
            <p:cNvSpPr/>
            <p:nvPr/>
          </p:nvSpPr>
          <p:spPr>
            <a:xfrm>
              <a:off x="426000" y="3425950"/>
              <a:ext cx="214125" cy="93550"/>
            </a:xfrm>
            <a:custGeom>
              <a:avLst/>
              <a:gdLst/>
              <a:ahLst/>
              <a:cxnLst/>
              <a:rect l="l" t="t" r="r" b="b"/>
              <a:pathLst>
                <a:path w="8565" h="3742" extrusionOk="0">
                  <a:moveTo>
                    <a:pt x="1" y="0"/>
                  </a:moveTo>
                  <a:cubicBezTo>
                    <a:pt x="290" y="2141"/>
                    <a:pt x="2122" y="3742"/>
                    <a:pt x="4283" y="3742"/>
                  </a:cubicBezTo>
                  <a:cubicBezTo>
                    <a:pt x="6443" y="3742"/>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3"/>
            <p:cNvSpPr/>
            <p:nvPr/>
          </p:nvSpPr>
          <p:spPr>
            <a:xfrm>
              <a:off x="423709" y="3302025"/>
              <a:ext cx="214125" cy="94050"/>
            </a:xfrm>
            <a:custGeom>
              <a:avLst/>
              <a:gdLst/>
              <a:ahLst/>
              <a:cxnLst/>
              <a:rect l="l" t="t" r="r" b="b"/>
              <a:pathLst>
                <a:path w="8565" h="3762" extrusionOk="0">
                  <a:moveTo>
                    <a:pt x="1" y="0"/>
                  </a:moveTo>
                  <a:cubicBezTo>
                    <a:pt x="271" y="2141"/>
                    <a:pt x="2103" y="3761"/>
                    <a:pt x="4283" y="3761"/>
                  </a:cubicBezTo>
                  <a:cubicBezTo>
                    <a:pt x="6443" y="3761"/>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 name="Google Shape;103;p3"/>
          <p:cNvGrpSpPr/>
          <p:nvPr/>
        </p:nvGrpSpPr>
        <p:grpSpPr>
          <a:xfrm flipH="1">
            <a:off x="8175513" y="140497"/>
            <a:ext cx="2019176" cy="2019176"/>
            <a:chOff x="1943325" y="-220375"/>
            <a:chExt cx="1298672" cy="1298672"/>
          </a:xfrm>
        </p:grpSpPr>
        <p:sp>
          <p:nvSpPr>
            <p:cNvPr id="104" name="Google Shape;104;p3"/>
            <p:cNvSpPr/>
            <p:nvPr/>
          </p:nvSpPr>
          <p:spPr>
            <a:xfrm>
              <a:off x="2582255" y="-220375"/>
              <a:ext cx="49" cy="460871"/>
            </a:xfrm>
            <a:custGeom>
              <a:avLst/>
              <a:gdLst/>
              <a:ahLst/>
              <a:cxnLst/>
              <a:rect l="l" t="t" r="r" b="b"/>
              <a:pathLst>
                <a:path w="1" h="9432" fill="none" extrusionOk="0">
                  <a:moveTo>
                    <a:pt x="0" y="0"/>
                  </a:moveTo>
                  <a:lnTo>
                    <a:pt x="0" y="943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3"/>
            <p:cNvSpPr/>
            <p:nvPr/>
          </p:nvSpPr>
          <p:spPr>
            <a:xfrm>
              <a:off x="2414509" y="-195895"/>
              <a:ext cx="118785" cy="444844"/>
            </a:xfrm>
            <a:custGeom>
              <a:avLst/>
              <a:gdLst/>
              <a:ahLst/>
              <a:cxnLst/>
              <a:rect l="l" t="t" r="r" b="b"/>
              <a:pathLst>
                <a:path w="2431" h="9104" fill="none" extrusionOk="0">
                  <a:moveTo>
                    <a:pt x="0" y="1"/>
                  </a:moveTo>
                  <a:lnTo>
                    <a:pt x="2431"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3"/>
            <p:cNvSpPr/>
            <p:nvPr/>
          </p:nvSpPr>
          <p:spPr>
            <a:xfrm>
              <a:off x="2259027" y="-128024"/>
              <a:ext cx="229996" cy="398669"/>
            </a:xfrm>
            <a:custGeom>
              <a:avLst/>
              <a:gdLst/>
              <a:ahLst/>
              <a:cxnLst/>
              <a:rect l="l" t="t" r="r" b="b"/>
              <a:pathLst>
                <a:path w="4707" h="8159" fill="none" extrusionOk="0">
                  <a:moveTo>
                    <a:pt x="0" y="0"/>
                  </a:moveTo>
                  <a:lnTo>
                    <a:pt x="4706" y="815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3"/>
            <p:cNvSpPr/>
            <p:nvPr/>
          </p:nvSpPr>
          <p:spPr>
            <a:xfrm>
              <a:off x="2126121" y="-22481"/>
              <a:ext cx="325180" cy="325180"/>
            </a:xfrm>
            <a:custGeom>
              <a:avLst/>
              <a:gdLst/>
              <a:ahLst/>
              <a:cxnLst/>
              <a:rect l="l" t="t" r="r" b="b"/>
              <a:pathLst>
                <a:path w="6655" h="6655" fill="none" extrusionOk="0">
                  <a:moveTo>
                    <a:pt x="1" y="0"/>
                  </a:moveTo>
                  <a:lnTo>
                    <a:pt x="6655" y="66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3"/>
            <p:cNvSpPr/>
            <p:nvPr/>
          </p:nvSpPr>
          <p:spPr>
            <a:xfrm>
              <a:off x="2025317" y="113211"/>
              <a:ext cx="398669" cy="230924"/>
            </a:xfrm>
            <a:custGeom>
              <a:avLst/>
              <a:gdLst/>
              <a:ahLst/>
              <a:cxnLst/>
              <a:rect l="l" t="t" r="r" b="b"/>
              <a:pathLst>
                <a:path w="8159" h="4726" fill="none" extrusionOk="0">
                  <a:moveTo>
                    <a:pt x="0" y="1"/>
                  </a:moveTo>
                  <a:lnTo>
                    <a:pt x="8158"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3"/>
            <p:cNvSpPr/>
            <p:nvPr/>
          </p:nvSpPr>
          <p:spPr>
            <a:xfrm>
              <a:off x="1963114" y="270598"/>
              <a:ext cx="444844" cy="119713"/>
            </a:xfrm>
            <a:custGeom>
              <a:avLst/>
              <a:gdLst/>
              <a:ahLst/>
              <a:cxnLst/>
              <a:rect l="l" t="t" r="r" b="b"/>
              <a:pathLst>
                <a:path w="9104" h="2450" fill="none" extrusionOk="0">
                  <a:moveTo>
                    <a:pt x="0" y="0"/>
                  </a:moveTo>
                  <a:lnTo>
                    <a:pt x="9103"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3"/>
            <p:cNvSpPr/>
            <p:nvPr/>
          </p:nvSpPr>
          <p:spPr>
            <a:xfrm>
              <a:off x="1943325" y="439273"/>
              <a:ext cx="460871" cy="49"/>
            </a:xfrm>
            <a:custGeom>
              <a:avLst/>
              <a:gdLst/>
              <a:ahLst/>
              <a:cxnLst/>
              <a:rect l="l" t="t" r="r" b="b"/>
              <a:pathLst>
                <a:path w="9432" h="1" fill="none" extrusionOk="0">
                  <a:moveTo>
                    <a:pt x="0" y="1"/>
                  </a:moveTo>
                  <a:lnTo>
                    <a:pt x="9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3"/>
            <p:cNvSpPr/>
            <p:nvPr/>
          </p:nvSpPr>
          <p:spPr>
            <a:xfrm>
              <a:off x="1967805" y="487354"/>
              <a:ext cx="445821" cy="119713"/>
            </a:xfrm>
            <a:custGeom>
              <a:avLst/>
              <a:gdLst/>
              <a:ahLst/>
              <a:cxnLst/>
              <a:rect l="l" t="t" r="r" b="b"/>
              <a:pathLst>
                <a:path w="9124" h="2450" fill="none" extrusionOk="0">
                  <a:moveTo>
                    <a:pt x="1" y="2450"/>
                  </a:moveTo>
                  <a:lnTo>
                    <a:pt x="912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3"/>
            <p:cNvSpPr/>
            <p:nvPr/>
          </p:nvSpPr>
          <p:spPr>
            <a:xfrm>
              <a:off x="2035676" y="532600"/>
              <a:ext cx="398669" cy="229996"/>
            </a:xfrm>
            <a:custGeom>
              <a:avLst/>
              <a:gdLst/>
              <a:ahLst/>
              <a:cxnLst/>
              <a:rect l="l" t="t" r="r" b="b"/>
              <a:pathLst>
                <a:path w="8159" h="4707" fill="none" extrusionOk="0">
                  <a:moveTo>
                    <a:pt x="0" y="4706"/>
                  </a:moveTo>
                  <a:lnTo>
                    <a:pt x="815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3"/>
            <p:cNvSpPr/>
            <p:nvPr/>
          </p:nvSpPr>
          <p:spPr>
            <a:xfrm>
              <a:off x="2141219" y="569345"/>
              <a:ext cx="326108" cy="326108"/>
            </a:xfrm>
            <a:custGeom>
              <a:avLst/>
              <a:gdLst/>
              <a:ahLst/>
              <a:cxnLst/>
              <a:rect l="l" t="t" r="r" b="b"/>
              <a:pathLst>
                <a:path w="6674" h="6674" fill="none" extrusionOk="0">
                  <a:moveTo>
                    <a:pt x="0" y="6674"/>
                  </a:moveTo>
                  <a:lnTo>
                    <a:pt x="667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3"/>
            <p:cNvSpPr/>
            <p:nvPr/>
          </p:nvSpPr>
          <p:spPr>
            <a:xfrm>
              <a:off x="2277840" y="597588"/>
              <a:ext cx="229996" cy="398718"/>
            </a:xfrm>
            <a:custGeom>
              <a:avLst/>
              <a:gdLst/>
              <a:ahLst/>
              <a:cxnLst/>
              <a:rect l="l" t="t" r="r" b="b"/>
              <a:pathLst>
                <a:path w="4707" h="8160" fill="none" extrusionOk="0">
                  <a:moveTo>
                    <a:pt x="1" y="8159"/>
                  </a:moveTo>
                  <a:lnTo>
                    <a:pt x="470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3"/>
            <p:cNvSpPr/>
            <p:nvPr/>
          </p:nvSpPr>
          <p:spPr>
            <a:xfrm>
              <a:off x="2435227" y="613615"/>
              <a:ext cx="118785" cy="444893"/>
            </a:xfrm>
            <a:custGeom>
              <a:avLst/>
              <a:gdLst/>
              <a:ahLst/>
              <a:cxnLst/>
              <a:rect l="l" t="t" r="r" b="b"/>
              <a:pathLst>
                <a:path w="2431" h="9105" fill="none" extrusionOk="0">
                  <a:moveTo>
                    <a:pt x="1" y="9104"/>
                  </a:moveTo>
                  <a:lnTo>
                    <a:pt x="2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3"/>
            <p:cNvSpPr/>
            <p:nvPr/>
          </p:nvSpPr>
          <p:spPr>
            <a:xfrm>
              <a:off x="2602973" y="617377"/>
              <a:ext cx="49" cy="460920"/>
            </a:xfrm>
            <a:custGeom>
              <a:avLst/>
              <a:gdLst/>
              <a:ahLst/>
              <a:cxnLst/>
              <a:rect l="l" t="t" r="r" b="b"/>
              <a:pathLst>
                <a:path w="1" h="9433" fill="none" extrusionOk="0">
                  <a:moveTo>
                    <a:pt x="1" y="9432"/>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3"/>
            <p:cNvSpPr/>
            <p:nvPr/>
          </p:nvSpPr>
          <p:spPr>
            <a:xfrm>
              <a:off x="2651982" y="607996"/>
              <a:ext cx="118785" cy="444844"/>
            </a:xfrm>
            <a:custGeom>
              <a:avLst/>
              <a:gdLst/>
              <a:ahLst/>
              <a:cxnLst/>
              <a:rect l="l" t="t" r="r" b="b"/>
              <a:pathLst>
                <a:path w="2431" h="9104" fill="none" extrusionOk="0">
                  <a:moveTo>
                    <a:pt x="2431" y="91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3"/>
            <p:cNvSpPr/>
            <p:nvPr/>
          </p:nvSpPr>
          <p:spPr>
            <a:xfrm>
              <a:off x="2696300" y="586301"/>
              <a:ext cx="229996" cy="398669"/>
            </a:xfrm>
            <a:custGeom>
              <a:avLst/>
              <a:gdLst/>
              <a:ahLst/>
              <a:cxnLst/>
              <a:rect l="l" t="t" r="r" b="b"/>
              <a:pathLst>
                <a:path w="4707" h="8159" fill="none" extrusionOk="0">
                  <a:moveTo>
                    <a:pt x="4706" y="8159"/>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3"/>
            <p:cNvSpPr/>
            <p:nvPr/>
          </p:nvSpPr>
          <p:spPr>
            <a:xfrm>
              <a:off x="2733974" y="554247"/>
              <a:ext cx="325180" cy="326108"/>
            </a:xfrm>
            <a:custGeom>
              <a:avLst/>
              <a:gdLst/>
              <a:ahLst/>
              <a:cxnLst/>
              <a:rect l="l" t="t" r="r" b="b"/>
              <a:pathLst>
                <a:path w="6655" h="6674" fill="none" extrusionOk="0">
                  <a:moveTo>
                    <a:pt x="6655" y="66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3"/>
            <p:cNvSpPr/>
            <p:nvPr/>
          </p:nvSpPr>
          <p:spPr>
            <a:xfrm>
              <a:off x="2761288" y="513739"/>
              <a:ext cx="398718" cy="229996"/>
            </a:xfrm>
            <a:custGeom>
              <a:avLst/>
              <a:gdLst/>
              <a:ahLst/>
              <a:cxnLst/>
              <a:rect l="l" t="t" r="r" b="b"/>
              <a:pathLst>
                <a:path w="8160" h="4707" fill="none" extrusionOk="0">
                  <a:moveTo>
                    <a:pt x="8159" y="4706"/>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3"/>
            <p:cNvSpPr/>
            <p:nvPr/>
          </p:nvSpPr>
          <p:spPr>
            <a:xfrm>
              <a:off x="2777315" y="466636"/>
              <a:ext cx="444893" cy="119713"/>
            </a:xfrm>
            <a:custGeom>
              <a:avLst/>
              <a:gdLst/>
              <a:ahLst/>
              <a:cxnLst/>
              <a:rect l="l" t="t" r="r" b="b"/>
              <a:pathLst>
                <a:path w="9105" h="2450" fill="none" extrusionOk="0">
                  <a:moveTo>
                    <a:pt x="9104" y="2449"/>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3"/>
            <p:cNvSpPr/>
            <p:nvPr/>
          </p:nvSpPr>
          <p:spPr>
            <a:xfrm>
              <a:off x="2781077" y="417626"/>
              <a:ext cx="460920" cy="49"/>
            </a:xfrm>
            <a:custGeom>
              <a:avLst/>
              <a:gdLst/>
              <a:ahLst/>
              <a:cxnLst/>
              <a:rect l="l" t="t" r="r" b="b"/>
              <a:pathLst>
                <a:path w="9433" h="1" fill="none" extrusionOk="0">
                  <a:moveTo>
                    <a:pt x="9432" y="0"/>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3"/>
            <p:cNvSpPr/>
            <p:nvPr/>
          </p:nvSpPr>
          <p:spPr>
            <a:xfrm>
              <a:off x="2771696" y="249880"/>
              <a:ext cx="444844" cy="119713"/>
            </a:xfrm>
            <a:custGeom>
              <a:avLst/>
              <a:gdLst/>
              <a:ahLst/>
              <a:cxnLst/>
              <a:rect l="l" t="t" r="r" b="b"/>
              <a:pathLst>
                <a:path w="9104" h="2450" fill="none" extrusionOk="0">
                  <a:moveTo>
                    <a:pt x="9103" y="0"/>
                  </a:moveTo>
                  <a:lnTo>
                    <a:pt x="0"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3"/>
            <p:cNvSpPr/>
            <p:nvPr/>
          </p:nvSpPr>
          <p:spPr>
            <a:xfrm>
              <a:off x="2750929" y="94350"/>
              <a:ext cx="398718" cy="230973"/>
            </a:xfrm>
            <a:custGeom>
              <a:avLst/>
              <a:gdLst/>
              <a:ahLst/>
              <a:cxnLst/>
              <a:rect l="l" t="t" r="r" b="b"/>
              <a:pathLst>
                <a:path w="8160" h="4727" fill="none" extrusionOk="0">
                  <a:moveTo>
                    <a:pt x="8159" y="1"/>
                  </a:moveTo>
                  <a:lnTo>
                    <a:pt x="1"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3"/>
            <p:cNvSpPr/>
            <p:nvPr/>
          </p:nvSpPr>
          <p:spPr>
            <a:xfrm>
              <a:off x="2717947" y="-38508"/>
              <a:ext cx="326108" cy="326108"/>
            </a:xfrm>
            <a:custGeom>
              <a:avLst/>
              <a:gdLst/>
              <a:ahLst/>
              <a:cxnLst/>
              <a:rect l="l" t="t" r="r" b="b"/>
              <a:pathLst>
                <a:path w="6674" h="6674" fill="none" extrusionOk="0">
                  <a:moveTo>
                    <a:pt x="6674" y="0"/>
                  </a:moveTo>
                  <a:lnTo>
                    <a:pt x="1" y="667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3"/>
            <p:cNvSpPr/>
            <p:nvPr/>
          </p:nvSpPr>
          <p:spPr>
            <a:xfrm>
              <a:off x="2677439" y="-139361"/>
              <a:ext cx="229996" cy="399646"/>
            </a:xfrm>
            <a:custGeom>
              <a:avLst/>
              <a:gdLst/>
              <a:ahLst/>
              <a:cxnLst/>
              <a:rect l="l" t="t" r="r" b="b"/>
              <a:pathLst>
                <a:path w="4707" h="8179" fill="none" extrusionOk="0">
                  <a:moveTo>
                    <a:pt x="4706" y="1"/>
                  </a:moveTo>
                  <a:lnTo>
                    <a:pt x="0" y="817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3"/>
            <p:cNvSpPr/>
            <p:nvPr/>
          </p:nvSpPr>
          <p:spPr>
            <a:xfrm>
              <a:off x="2631264" y="-201563"/>
              <a:ext cx="118785" cy="444893"/>
            </a:xfrm>
            <a:custGeom>
              <a:avLst/>
              <a:gdLst/>
              <a:ahLst/>
              <a:cxnLst/>
              <a:rect l="l" t="t" r="r" b="b"/>
              <a:pathLst>
                <a:path w="2431" h="9105" fill="none" extrusionOk="0">
                  <a:moveTo>
                    <a:pt x="2430" y="1"/>
                  </a:moveTo>
                  <a:lnTo>
                    <a:pt x="0"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3"/>
            <p:cNvSpPr/>
            <p:nvPr/>
          </p:nvSpPr>
          <p:spPr>
            <a:xfrm>
              <a:off x="2607712" y="-215684"/>
              <a:ext cx="62251" cy="456180"/>
            </a:xfrm>
            <a:custGeom>
              <a:avLst/>
              <a:gdLst/>
              <a:ahLst/>
              <a:cxnLst/>
              <a:rect l="l" t="t" r="r" b="b"/>
              <a:pathLst>
                <a:path w="1274" h="9336" fill="none" extrusionOk="0">
                  <a:moveTo>
                    <a:pt x="1273" y="0"/>
                  </a:moveTo>
                  <a:lnTo>
                    <a:pt x="0" y="933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3"/>
            <p:cNvSpPr/>
            <p:nvPr/>
          </p:nvSpPr>
          <p:spPr>
            <a:xfrm>
              <a:off x="2500263" y="-213779"/>
              <a:ext cx="57511" cy="457109"/>
            </a:xfrm>
            <a:custGeom>
              <a:avLst/>
              <a:gdLst/>
              <a:ahLst/>
              <a:cxnLst/>
              <a:rect l="l" t="t" r="r" b="b"/>
              <a:pathLst>
                <a:path w="1177" h="9355" fill="none" extrusionOk="0">
                  <a:moveTo>
                    <a:pt x="1" y="0"/>
                  </a:moveTo>
                  <a:lnTo>
                    <a:pt x="1177" y="93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3"/>
            <p:cNvSpPr/>
            <p:nvPr/>
          </p:nvSpPr>
          <p:spPr>
            <a:xfrm>
              <a:off x="2337208" y="-168580"/>
              <a:ext cx="174390" cy="426961"/>
            </a:xfrm>
            <a:custGeom>
              <a:avLst/>
              <a:gdLst/>
              <a:ahLst/>
              <a:cxnLst/>
              <a:rect l="l" t="t" r="r" b="b"/>
              <a:pathLst>
                <a:path w="3569" h="8738" fill="none" extrusionOk="0">
                  <a:moveTo>
                    <a:pt x="1" y="1"/>
                  </a:moveTo>
                  <a:lnTo>
                    <a:pt x="3569" y="873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3"/>
            <p:cNvSpPr/>
            <p:nvPr/>
          </p:nvSpPr>
          <p:spPr>
            <a:xfrm>
              <a:off x="2191157" y="-81849"/>
              <a:ext cx="279005" cy="366615"/>
            </a:xfrm>
            <a:custGeom>
              <a:avLst/>
              <a:gdLst/>
              <a:ahLst/>
              <a:cxnLst/>
              <a:rect l="l" t="t" r="r" b="b"/>
              <a:pathLst>
                <a:path w="5710" h="7503" fill="none" extrusionOk="0">
                  <a:moveTo>
                    <a:pt x="0" y="0"/>
                  </a:moveTo>
                  <a:lnTo>
                    <a:pt x="5709" y="750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3"/>
            <p:cNvSpPr/>
            <p:nvPr/>
          </p:nvSpPr>
          <p:spPr>
            <a:xfrm>
              <a:off x="2072420" y="39722"/>
              <a:ext cx="364759" cy="281790"/>
            </a:xfrm>
            <a:custGeom>
              <a:avLst/>
              <a:gdLst/>
              <a:ahLst/>
              <a:cxnLst/>
              <a:rect l="l" t="t" r="r" b="b"/>
              <a:pathLst>
                <a:path w="7465" h="5767" fill="none" extrusionOk="0">
                  <a:moveTo>
                    <a:pt x="0" y="0"/>
                  </a:moveTo>
                  <a:lnTo>
                    <a:pt x="7464" y="5767"/>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3"/>
            <p:cNvSpPr/>
            <p:nvPr/>
          </p:nvSpPr>
          <p:spPr>
            <a:xfrm>
              <a:off x="1989500" y="187678"/>
              <a:ext cx="425055" cy="178153"/>
            </a:xfrm>
            <a:custGeom>
              <a:avLst/>
              <a:gdLst/>
              <a:ahLst/>
              <a:cxnLst/>
              <a:rect l="l" t="t" r="r" b="b"/>
              <a:pathLst>
                <a:path w="8699" h="3646" fill="none" extrusionOk="0">
                  <a:moveTo>
                    <a:pt x="0" y="0"/>
                  </a:moveTo>
                  <a:lnTo>
                    <a:pt x="8698" y="364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3"/>
            <p:cNvSpPr/>
            <p:nvPr/>
          </p:nvSpPr>
          <p:spPr>
            <a:xfrm>
              <a:off x="1948016" y="351662"/>
              <a:ext cx="456180" cy="62251"/>
            </a:xfrm>
            <a:custGeom>
              <a:avLst/>
              <a:gdLst/>
              <a:ahLst/>
              <a:cxnLst/>
              <a:rect l="l" t="t" r="r" b="b"/>
              <a:pathLst>
                <a:path w="9336" h="1274" fill="none" extrusionOk="0">
                  <a:moveTo>
                    <a:pt x="1" y="0"/>
                  </a:moveTo>
                  <a:lnTo>
                    <a:pt x="9335" y="127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3"/>
            <p:cNvSpPr/>
            <p:nvPr/>
          </p:nvSpPr>
          <p:spPr>
            <a:xfrm>
              <a:off x="1949921" y="462824"/>
              <a:ext cx="457109" cy="58488"/>
            </a:xfrm>
            <a:custGeom>
              <a:avLst/>
              <a:gdLst/>
              <a:ahLst/>
              <a:cxnLst/>
              <a:rect l="l" t="t" r="r" b="b"/>
              <a:pathLst>
                <a:path w="9355" h="1197" fill="none" extrusionOk="0">
                  <a:moveTo>
                    <a:pt x="0" y="1197"/>
                  </a:moveTo>
                  <a:lnTo>
                    <a:pt x="9354"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3"/>
            <p:cNvSpPr/>
            <p:nvPr/>
          </p:nvSpPr>
          <p:spPr>
            <a:xfrm>
              <a:off x="1996097" y="509977"/>
              <a:ext cx="425983" cy="174390"/>
            </a:xfrm>
            <a:custGeom>
              <a:avLst/>
              <a:gdLst/>
              <a:ahLst/>
              <a:cxnLst/>
              <a:rect l="l" t="t" r="r" b="b"/>
              <a:pathLst>
                <a:path w="8718" h="3569" fill="none" extrusionOk="0">
                  <a:moveTo>
                    <a:pt x="0" y="3568"/>
                  </a:moveTo>
                  <a:lnTo>
                    <a:pt x="871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3"/>
            <p:cNvSpPr/>
            <p:nvPr/>
          </p:nvSpPr>
          <p:spPr>
            <a:xfrm>
              <a:off x="2081851" y="551413"/>
              <a:ext cx="367593" cy="279005"/>
            </a:xfrm>
            <a:custGeom>
              <a:avLst/>
              <a:gdLst/>
              <a:ahLst/>
              <a:cxnLst/>
              <a:rect l="l" t="t" r="r" b="b"/>
              <a:pathLst>
                <a:path w="7523" h="5710" fill="none" extrusionOk="0">
                  <a:moveTo>
                    <a:pt x="0" y="5710"/>
                  </a:moveTo>
                  <a:lnTo>
                    <a:pt x="7522"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3"/>
            <p:cNvSpPr/>
            <p:nvPr/>
          </p:nvSpPr>
          <p:spPr>
            <a:xfrm>
              <a:off x="2203422" y="584395"/>
              <a:ext cx="281790" cy="363830"/>
            </a:xfrm>
            <a:custGeom>
              <a:avLst/>
              <a:gdLst/>
              <a:ahLst/>
              <a:cxnLst/>
              <a:rect l="l" t="t" r="r" b="b"/>
              <a:pathLst>
                <a:path w="5767" h="7446" fill="none" extrusionOk="0">
                  <a:moveTo>
                    <a:pt x="0" y="7446"/>
                  </a:moveTo>
                  <a:lnTo>
                    <a:pt x="576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3"/>
            <p:cNvSpPr/>
            <p:nvPr/>
          </p:nvSpPr>
          <p:spPr>
            <a:xfrm>
              <a:off x="2351378" y="607018"/>
              <a:ext cx="178153" cy="424126"/>
            </a:xfrm>
            <a:custGeom>
              <a:avLst/>
              <a:gdLst/>
              <a:ahLst/>
              <a:cxnLst/>
              <a:rect l="l" t="t" r="r" b="b"/>
              <a:pathLst>
                <a:path w="3646" h="8680" fill="none" extrusionOk="0">
                  <a:moveTo>
                    <a:pt x="0" y="8680"/>
                  </a:moveTo>
                  <a:lnTo>
                    <a:pt x="3645"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3"/>
            <p:cNvSpPr/>
            <p:nvPr/>
          </p:nvSpPr>
          <p:spPr>
            <a:xfrm>
              <a:off x="2515362" y="616449"/>
              <a:ext cx="62251" cy="457109"/>
            </a:xfrm>
            <a:custGeom>
              <a:avLst/>
              <a:gdLst/>
              <a:ahLst/>
              <a:cxnLst/>
              <a:rect l="l" t="t" r="r" b="b"/>
              <a:pathLst>
                <a:path w="1274" h="9355" fill="none" extrusionOk="0">
                  <a:moveTo>
                    <a:pt x="0" y="9355"/>
                  </a:moveTo>
                  <a:lnTo>
                    <a:pt x="1273"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3"/>
            <p:cNvSpPr/>
            <p:nvPr/>
          </p:nvSpPr>
          <p:spPr>
            <a:xfrm>
              <a:off x="2626524" y="614592"/>
              <a:ext cx="58488" cy="457109"/>
            </a:xfrm>
            <a:custGeom>
              <a:avLst/>
              <a:gdLst/>
              <a:ahLst/>
              <a:cxnLst/>
              <a:rect l="l" t="t" r="r" b="b"/>
              <a:pathLst>
                <a:path w="1197" h="9355" fill="none" extrusionOk="0">
                  <a:moveTo>
                    <a:pt x="1197" y="9354"/>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3"/>
            <p:cNvSpPr/>
            <p:nvPr/>
          </p:nvSpPr>
          <p:spPr>
            <a:xfrm>
              <a:off x="2673677" y="598565"/>
              <a:ext cx="174390" cy="426961"/>
            </a:xfrm>
            <a:custGeom>
              <a:avLst/>
              <a:gdLst/>
              <a:ahLst/>
              <a:cxnLst/>
              <a:rect l="l" t="t" r="r" b="b"/>
              <a:pathLst>
                <a:path w="3569" h="8738" fill="none" extrusionOk="0">
                  <a:moveTo>
                    <a:pt x="3568" y="8737"/>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3"/>
            <p:cNvSpPr/>
            <p:nvPr/>
          </p:nvSpPr>
          <p:spPr>
            <a:xfrm>
              <a:off x="2715113" y="572179"/>
              <a:ext cx="279005" cy="366615"/>
            </a:xfrm>
            <a:custGeom>
              <a:avLst/>
              <a:gdLst/>
              <a:ahLst/>
              <a:cxnLst/>
              <a:rect l="l" t="t" r="r" b="b"/>
              <a:pathLst>
                <a:path w="5710" h="7503" fill="none" extrusionOk="0">
                  <a:moveTo>
                    <a:pt x="5710" y="75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3"/>
            <p:cNvSpPr/>
            <p:nvPr/>
          </p:nvSpPr>
          <p:spPr>
            <a:xfrm>
              <a:off x="2748095" y="535386"/>
              <a:ext cx="364759" cy="281839"/>
            </a:xfrm>
            <a:custGeom>
              <a:avLst/>
              <a:gdLst/>
              <a:ahLst/>
              <a:cxnLst/>
              <a:rect l="l" t="t" r="r" b="b"/>
              <a:pathLst>
                <a:path w="7465" h="5768" fill="none" extrusionOk="0">
                  <a:moveTo>
                    <a:pt x="7465" y="5768"/>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3"/>
            <p:cNvSpPr/>
            <p:nvPr/>
          </p:nvSpPr>
          <p:spPr>
            <a:xfrm>
              <a:off x="2770718" y="491116"/>
              <a:ext cx="424126" cy="179081"/>
            </a:xfrm>
            <a:custGeom>
              <a:avLst/>
              <a:gdLst/>
              <a:ahLst/>
              <a:cxnLst/>
              <a:rect l="l" t="t" r="r" b="b"/>
              <a:pathLst>
                <a:path w="8680" h="3665" fill="none" extrusionOk="0">
                  <a:moveTo>
                    <a:pt x="8680" y="3665"/>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3"/>
            <p:cNvSpPr/>
            <p:nvPr/>
          </p:nvSpPr>
          <p:spPr>
            <a:xfrm>
              <a:off x="2781077" y="443035"/>
              <a:ext cx="456180" cy="62251"/>
            </a:xfrm>
            <a:custGeom>
              <a:avLst/>
              <a:gdLst/>
              <a:ahLst/>
              <a:cxnLst/>
              <a:rect l="l" t="t" r="r" b="b"/>
              <a:pathLst>
                <a:path w="9336" h="1274" fill="none" extrusionOk="0">
                  <a:moveTo>
                    <a:pt x="9336" y="12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3"/>
            <p:cNvSpPr/>
            <p:nvPr/>
          </p:nvSpPr>
          <p:spPr>
            <a:xfrm>
              <a:off x="2778292" y="335635"/>
              <a:ext cx="457109" cy="58440"/>
            </a:xfrm>
            <a:custGeom>
              <a:avLst/>
              <a:gdLst/>
              <a:ahLst/>
              <a:cxnLst/>
              <a:rect l="l" t="t" r="r" b="b"/>
              <a:pathLst>
                <a:path w="9355" h="1196" fill="none" extrusionOk="0">
                  <a:moveTo>
                    <a:pt x="9354" y="0"/>
                  </a:moveTo>
                  <a:lnTo>
                    <a:pt x="0" y="119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3"/>
            <p:cNvSpPr/>
            <p:nvPr/>
          </p:nvSpPr>
          <p:spPr>
            <a:xfrm>
              <a:off x="2763194" y="172579"/>
              <a:ext cx="426032" cy="174390"/>
            </a:xfrm>
            <a:custGeom>
              <a:avLst/>
              <a:gdLst/>
              <a:ahLst/>
              <a:cxnLst/>
              <a:rect l="l" t="t" r="r" b="b"/>
              <a:pathLst>
                <a:path w="8719" h="3569" fill="none" extrusionOk="0">
                  <a:moveTo>
                    <a:pt x="8718" y="1"/>
                  </a:moveTo>
                  <a:lnTo>
                    <a:pt x="1" y="3569"/>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3"/>
            <p:cNvSpPr/>
            <p:nvPr/>
          </p:nvSpPr>
          <p:spPr>
            <a:xfrm>
              <a:off x="2735879" y="27457"/>
              <a:ext cx="366615" cy="278076"/>
            </a:xfrm>
            <a:custGeom>
              <a:avLst/>
              <a:gdLst/>
              <a:ahLst/>
              <a:cxnLst/>
              <a:rect l="l" t="t" r="r" b="b"/>
              <a:pathLst>
                <a:path w="7503" h="5691" fill="none" extrusionOk="0">
                  <a:moveTo>
                    <a:pt x="7503" y="0"/>
                  </a:moveTo>
                  <a:lnTo>
                    <a:pt x="0" y="569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3"/>
            <p:cNvSpPr/>
            <p:nvPr/>
          </p:nvSpPr>
          <p:spPr>
            <a:xfrm>
              <a:off x="2699135" y="-91280"/>
              <a:ext cx="282767" cy="364759"/>
            </a:xfrm>
            <a:custGeom>
              <a:avLst/>
              <a:gdLst/>
              <a:ahLst/>
              <a:cxnLst/>
              <a:rect l="l" t="t" r="r" b="b"/>
              <a:pathLst>
                <a:path w="5787" h="7465" fill="none" extrusionOk="0">
                  <a:moveTo>
                    <a:pt x="5786" y="0"/>
                  </a:moveTo>
                  <a:lnTo>
                    <a:pt x="0" y="746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3"/>
            <p:cNvSpPr/>
            <p:nvPr/>
          </p:nvSpPr>
          <p:spPr>
            <a:xfrm>
              <a:off x="2655744" y="-174200"/>
              <a:ext cx="178153" cy="425055"/>
            </a:xfrm>
            <a:custGeom>
              <a:avLst/>
              <a:gdLst/>
              <a:ahLst/>
              <a:cxnLst/>
              <a:rect l="l" t="t" r="r" b="b"/>
              <a:pathLst>
                <a:path w="3646" h="8699" fill="none" extrusionOk="0">
                  <a:moveTo>
                    <a:pt x="3646" y="0"/>
                  </a:moveTo>
                  <a:lnTo>
                    <a:pt x="1" y="869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52" name="Google Shape;152;p3"/>
          <p:cNvPicPr preferRelativeResize="0"/>
          <p:nvPr/>
        </p:nvPicPr>
        <p:blipFill>
          <a:blip r:embed="rId4">
            <a:alphaModFix/>
          </a:blip>
          <a:stretch>
            <a:fillRect/>
          </a:stretch>
        </p:blipFill>
        <p:spPr>
          <a:xfrm flipH="1">
            <a:off x="-403499" y="-646075"/>
            <a:ext cx="2527512" cy="2681250"/>
          </a:xfrm>
          <a:prstGeom prst="rect">
            <a:avLst/>
          </a:prstGeom>
          <a:noFill/>
          <a:ln>
            <a:noFill/>
          </a:ln>
        </p:spPr>
      </p:pic>
      <p:grpSp>
        <p:nvGrpSpPr>
          <p:cNvPr id="153" name="Google Shape;153;p3"/>
          <p:cNvGrpSpPr/>
          <p:nvPr/>
        </p:nvGrpSpPr>
        <p:grpSpPr>
          <a:xfrm flipH="1">
            <a:off x="-467701" y="3429220"/>
            <a:ext cx="1965289" cy="517060"/>
            <a:chOff x="3539975" y="3523525"/>
            <a:chExt cx="745925" cy="196250"/>
          </a:xfrm>
        </p:grpSpPr>
        <p:sp>
          <p:nvSpPr>
            <p:cNvPr id="154" name="Google Shape;154;p3"/>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3"/>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3"/>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3"/>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3"/>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3"/>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3"/>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3"/>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3"/>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3"/>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3"/>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3"/>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3"/>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3"/>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3"/>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3"/>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85"/>
        <p:cNvGrpSpPr/>
        <p:nvPr/>
      </p:nvGrpSpPr>
      <p:grpSpPr>
        <a:xfrm>
          <a:off x="0" y="0"/>
          <a:ext cx="0" cy="0"/>
          <a:chOff x="0" y="0"/>
          <a:chExt cx="0" cy="0"/>
        </a:xfrm>
      </p:grpSpPr>
      <p:pic>
        <p:nvPicPr>
          <p:cNvPr id="386" name="Google Shape;386;p9"/>
          <p:cNvPicPr preferRelativeResize="0"/>
          <p:nvPr/>
        </p:nvPicPr>
        <p:blipFill rotWithShape="1">
          <a:blip r:embed="rId2">
            <a:alphaModFix amt="60000"/>
          </a:blip>
          <a:srcRect t="9" b="9"/>
          <a:stretch/>
        </p:blipFill>
        <p:spPr>
          <a:xfrm rot="10800000" flipH="1">
            <a:off x="0" y="1"/>
            <a:ext cx="9144002" cy="5143499"/>
          </a:xfrm>
          <a:prstGeom prst="rect">
            <a:avLst/>
          </a:prstGeom>
          <a:noFill/>
          <a:ln>
            <a:noFill/>
          </a:ln>
        </p:spPr>
      </p:pic>
      <p:sp>
        <p:nvSpPr>
          <p:cNvPr id="387" name="Google Shape;387;p9"/>
          <p:cNvSpPr txBox="1">
            <a:spLocks noGrp="1"/>
          </p:cNvSpPr>
          <p:nvPr>
            <p:ph type="title"/>
          </p:nvPr>
        </p:nvSpPr>
        <p:spPr>
          <a:xfrm>
            <a:off x="803348" y="1764416"/>
            <a:ext cx="4635900" cy="632100"/>
          </a:xfrm>
          <a:prstGeom prst="rect">
            <a:avLst/>
          </a:prstGeom>
        </p:spPr>
        <p:txBody>
          <a:bodyPr spcFirstLastPara="1" wrap="square" lIns="91425" tIns="0" rIns="91425" bIns="91425" anchor="t" anchorCtr="0">
            <a:noAutofit/>
          </a:bodyPr>
          <a:lstStyle>
            <a:lvl1pPr lvl="0">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8" name="Google Shape;388;p9"/>
          <p:cNvSpPr txBox="1">
            <a:spLocks noGrp="1"/>
          </p:cNvSpPr>
          <p:nvPr>
            <p:ph type="subTitle" idx="1"/>
          </p:nvPr>
        </p:nvSpPr>
        <p:spPr>
          <a:xfrm>
            <a:off x="803350" y="2483809"/>
            <a:ext cx="4635900" cy="13302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100"/>
              <a:buNone/>
              <a:defRPr sz="1700">
                <a:solidFill>
                  <a:schemeClr val="lt1"/>
                </a:solidFill>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grpSp>
        <p:nvGrpSpPr>
          <p:cNvPr id="389" name="Google Shape;389;p9"/>
          <p:cNvGrpSpPr/>
          <p:nvPr/>
        </p:nvGrpSpPr>
        <p:grpSpPr>
          <a:xfrm>
            <a:off x="391864" y="4307270"/>
            <a:ext cx="289170" cy="284718"/>
            <a:chOff x="426000" y="3302025"/>
            <a:chExt cx="220875" cy="217475"/>
          </a:xfrm>
        </p:grpSpPr>
        <p:sp>
          <p:nvSpPr>
            <p:cNvPr id="390" name="Google Shape;390;p9"/>
            <p:cNvSpPr/>
            <p:nvPr/>
          </p:nvSpPr>
          <p:spPr>
            <a:xfrm>
              <a:off x="426000" y="3425950"/>
              <a:ext cx="214125" cy="93550"/>
            </a:xfrm>
            <a:custGeom>
              <a:avLst/>
              <a:gdLst/>
              <a:ahLst/>
              <a:cxnLst/>
              <a:rect l="l" t="t" r="r" b="b"/>
              <a:pathLst>
                <a:path w="8565" h="3742" extrusionOk="0">
                  <a:moveTo>
                    <a:pt x="1" y="0"/>
                  </a:moveTo>
                  <a:cubicBezTo>
                    <a:pt x="290" y="2141"/>
                    <a:pt x="2122" y="3742"/>
                    <a:pt x="4283" y="3742"/>
                  </a:cubicBezTo>
                  <a:cubicBezTo>
                    <a:pt x="6443" y="3742"/>
                    <a:pt x="8275" y="2141"/>
                    <a:pt x="85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9"/>
            <p:cNvSpPr/>
            <p:nvPr/>
          </p:nvSpPr>
          <p:spPr>
            <a:xfrm>
              <a:off x="432750" y="3302025"/>
              <a:ext cx="214125" cy="94050"/>
            </a:xfrm>
            <a:custGeom>
              <a:avLst/>
              <a:gdLst/>
              <a:ahLst/>
              <a:cxnLst/>
              <a:rect l="l" t="t" r="r" b="b"/>
              <a:pathLst>
                <a:path w="8565" h="3762" extrusionOk="0">
                  <a:moveTo>
                    <a:pt x="1" y="0"/>
                  </a:moveTo>
                  <a:cubicBezTo>
                    <a:pt x="271" y="2141"/>
                    <a:pt x="2103" y="3761"/>
                    <a:pt x="4283" y="3761"/>
                  </a:cubicBezTo>
                  <a:cubicBezTo>
                    <a:pt x="6443" y="3761"/>
                    <a:pt x="8275" y="2141"/>
                    <a:pt x="85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2" name="Google Shape;392;p9"/>
          <p:cNvGrpSpPr/>
          <p:nvPr/>
        </p:nvGrpSpPr>
        <p:grpSpPr>
          <a:xfrm>
            <a:off x="4724908" y="599573"/>
            <a:ext cx="793256" cy="182899"/>
            <a:chOff x="2685575" y="2835950"/>
            <a:chExt cx="433000" cy="99825"/>
          </a:xfrm>
        </p:grpSpPr>
        <p:sp>
          <p:nvSpPr>
            <p:cNvPr id="393" name="Google Shape;393;p9"/>
            <p:cNvSpPr/>
            <p:nvPr/>
          </p:nvSpPr>
          <p:spPr>
            <a:xfrm>
              <a:off x="3032250"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9"/>
            <p:cNvSpPr/>
            <p:nvPr/>
          </p:nvSpPr>
          <p:spPr>
            <a:xfrm>
              <a:off x="2917000" y="2835950"/>
              <a:ext cx="85850" cy="99825"/>
            </a:xfrm>
            <a:custGeom>
              <a:avLst/>
              <a:gdLst/>
              <a:ahLst/>
              <a:cxnLst/>
              <a:rect l="l" t="t" r="r" b="b"/>
              <a:pathLst>
                <a:path w="3434" h="3993" extrusionOk="0">
                  <a:moveTo>
                    <a:pt x="3434" y="0"/>
                  </a:moveTo>
                  <a:lnTo>
                    <a:pt x="1" y="2006"/>
                  </a:lnTo>
                  <a:lnTo>
                    <a:pt x="3434" y="3993"/>
                  </a:lnTo>
                  <a:lnTo>
                    <a:pt x="3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9"/>
            <p:cNvSpPr/>
            <p:nvPr/>
          </p:nvSpPr>
          <p:spPr>
            <a:xfrm>
              <a:off x="2801300" y="2835950"/>
              <a:ext cx="86325" cy="99825"/>
            </a:xfrm>
            <a:custGeom>
              <a:avLst/>
              <a:gdLst/>
              <a:ahLst/>
              <a:cxnLst/>
              <a:rect l="l" t="t" r="r" b="b"/>
              <a:pathLst>
                <a:path w="3453" h="3993" extrusionOk="0">
                  <a:moveTo>
                    <a:pt x="3452" y="0"/>
                  </a:moveTo>
                  <a:lnTo>
                    <a:pt x="0" y="2006"/>
                  </a:lnTo>
                  <a:lnTo>
                    <a:pt x="3452" y="3993"/>
                  </a:lnTo>
                  <a:lnTo>
                    <a:pt x="34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9"/>
            <p:cNvSpPr/>
            <p:nvPr/>
          </p:nvSpPr>
          <p:spPr>
            <a:xfrm>
              <a:off x="2685575"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7" name="Google Shape;397;p9"/>
          <p:cNvGrpSpPr/>
          <p:nvPr/>
        </p:nvGrpSpPr>
        <p:grpSpPr>
          <a:xfrm>
            <a:off x="3091076" y="4281547"/>
            <a:ext cx="2019176" cy="2019176"/>
            <a:chOff x="1943325" y="-220375"/>
            <a:chExt cx="1298672" cy="1298672"/>
          </a:xfrm>
        </p:grpSpPr>
        <p:sp>
          <p:nvSpPr>
            <p:cNvPr id="398" name="Google Shape;398;p9"/>
            <p:cNvSpPr/>
            <p:nvPr/>
          </p:nvSpPr>
          <p:spPr>
            <a:xfrm>
              <a:off x="2582255" y="-220375"/>
              <a:ext cx="49" cy="460871"/>
            </a:xfrm>
            <a:custGeom>
              <a:avLst/>
              <a:gdLst/>
              <a:ahLst/>
              <a:cxnLst/>
              <a:rect l="l" t="t" r="r" b="b"/>
              <a:pathLst>
                <a:path w="1" h="9432" fill="none" extrusionOk="0">
                  <a:moveTo>
                    <a:pt x="0" y="0"/>
                  </a:moveTo>
                  <a:lnTo>
                    <a:pt x="0" y="9431"/>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9"/>
            <p:cNvSpPr/>
            <p:nvPr/>
          </p:nvSpPr>
          <p:spPr>
            <a:xfrm>
              <a:off x="2414509" y="-195895"/>
              <a:ext cx="118785" cy="444844"/>
            </a:xfrm>
            <a:custGeom>
              <a:avLst/>
              <a:gdLst/>
              <a:ahLst/>
              <a:cxnLst/>
              <a:rect l="l" t="t" r="r" b="b"/>
              <a:pathLst>
                <a:path w="2431" h="9104" fill="none" extrusionOk="0">
                  <a:moveTo>
                    <a:pt x="0" y="1"/>
                  </a:moveTo>
                  <a:lnTo>
                    <a:pt x="2431" y="9104"/>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9"/>
            <p:cNvSpPr/>
            <p:nvPr/>
          </p:nvSpPr>
          <p:spPr>
            <a:xfrm>
              <a:off x="2259027" y="-128024"/>
              <a:ext cx="229996" cy="398669"/>
            </a:xfrm>
            <a:custGeom>
              <a:avLst/>
              <a:gdLst/>
              <a:ahLst/>
              <a:cxnLst/>
              <a:rect l="l" t="t" r="r" b="b"/>
              <a:pathLst>
                <a:path w="4707" h="8159" fill="none" extrusionOk="0">
                  <a:moveTo>
                    <a:pt x="0" y="0"/>
                  </a:moveTo>
                  <a:lnTo>
                    <a:pt x="4706" y="8158"/>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9"/>
            <p:cNvSpPr/>
            <p:nvPr/>
          </p:nvSpPr>
          <p:spPr>
            <a:xfrm>
              <a:off x="2126121" y="-22481"/>
              <a:ext cx="325180" cy="325180"/>
            </a:xfrm>
            <a:custGeom>
              <a:avLst/>
              <a:gdLst/>
              <a:ahLst/>
              <a:cxnLst/>
              <a:rect l="l" t="t" r="r" b="b"/>
              <a:pathLst>
                <a:path w="6655" h="6655" fill="none" extrusionOk="0">
                  <a:moveTo>
                    <a:pt x="1" y="0"/>
                  </a:moveTo>
                  <a:lnTo>
                    <a:pt x="6655" y="6654"/>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9"/>
            <p:cNvSpPr/>
            <p:nvPr/>
          </p:nvSpPr>
          <p:spPr>
            <a:xfrm>
              <a:off x="2025317" y="113211"/>
              <a:ext cx="398669" cy="230924"/>
            </a:xfrm>
            <a:custGeom>
              <a:avLst/>
              <a:gdLst/>
              <a:ahLst/>
              <a:cxnLst/>
              <a:rect l="l" t="t" r="r" b="b"/>
              <a:pathLst>
                <a:path w="8159" h="4726" fill="none" extrusionOk="0">
                  <a:moveTo>
                    <a:pt x="0" y="1"/>
                  </a:moveTo>
                  <a:lnTo>
                    <a:pt x="8158" y="4726"/>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9"/>
            <p:cNvSpPr/>
            <p:nvPr/>
          </p:nvSpPr>
          <p:spPr>
            <a:xfrm>
              <a:off x="1963114" y="270598"/>
              <a:ext cx="444844" cy="119713"/>
            </a:xfrm>
            <a:custGeom>
              <a:avLst/>
              <a:gdLst/>
              <a:ahLst/>
              <a:cxnLst/>
              <a:rect l="l" t="t" r="r" b="b"/>
              <a:pathLst>
                <a:path w="9104" h="2450" fill="none" extrusionOk="0">
                  <a:moveTo>
                    <a:pt x="0" y="0"/>
                  </a:moveTo>
                  <a:lnTo>
                    <a:pt x="9103" y="2450"/>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9"/>
            <p:cNvSpPr/>
            <p:nvPr/>
          </p:nvSpPr>
          <p:spPr>
            <a:xfrm>
              <a:off x="1943325" y="439273"/>
              <a:ext cx="460871" cy="49"/>
            </a:xfrm>
            <a:custGeom>
              <a:avLst/>
              <a:gdLst/>
              <a:ahLst/>
              <a:cxnLst/>
              <a:rect l="l" t="t" r="r" b="b"/>
              <a:pathLst>
                <a:path w="9432" h="1" fill="none" extrusionOk="0">
                  <a:moveTo>
                    <a:pt x="0" y="1"/>
                  </a:moveTo>
                  <a:lnTo>
                    <a:pt x="9431" y="1"/>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9"/>
            <p:cNvSpPr/>
            <p:nvPr/>
          </p:nvSpPr>
          <p:spPr>
            <a:xfrm>
              <a:off x="1967805" y="487354"/>
              <a:ext cx="445821" cy="119713"/>
            </a:xfrm>
            <a:custGeom>
              <a:avLst/>
              <a:gdLst/>
              <a:ahLst/>
              <a:cxnLst/>
              <a:rect l="l" t="t" r="r" b="b"/>
              <a:pathLst>
                <a:path w="9124" h="2450" fill="none" extrusionOk="0">
                  <a:moveTo>
                    <a:pt x="1" y="2450"/>
                  </a:moveTo>
                  <a:lnTo>
                    <a:pt x="9123" y="0"/>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9"/>
            <p:cNvSpPr/>
            <p:nvPr/>
          </p:nvSpPr>
          <p:spPr>
            <a:xfrm>
              <a:off x="2035676" y="532600"/>
              <a:ext cx="398669" cy="229996"/>
            </a:xfrm>
            <a:custGeom>
              <a:avLst/>
              <a:gdLst/>
              <a:ahLst/>
              <a:cxnLst/>
              <a:rect l="l" t="t" r="r" b="b"/>
              <a:pathLst>
                <a:path w="8159" h="4707" fill="none" extrusionOk="0">
                  <a:moveTo>
                    <a:pt x="0" y="4706"/>
                  </a:moveTo>
                  <a:lnTo>
                    <a:pt x="8158" y="0"/>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9"/>
            <p:cNvSpPr/>
            <p:nvPr/>
          </p:nvSpPr>
          <p:spPr>
            <a:xfrm>
              <a:off x="2141219" y="569345"/>
              <a:ext cx="326108" cy="326108"/>
            </a:xfrm>
            <a:custGeom>
              <a:avLst/>
              <a:gdLst/>
              <a:ahLst/>
              <a:cxnLst/>
              <a:rect l="l" t="t" r="r" b="b"/>
              <a:pathLst>
                <a:path w="6674" h="6674" fill="none" extrusionOk="0">
                  <a:moveTo>
                    <a:pt x="0" y="6674"/>
                  </a:moveTo>
                  <a:lnTo>
                    <a:pt x="6673" y="0"/>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9"/>
            <p:cNvSpPr/>
            <p:nvPr/>
          </p:nvSpPr>
          <p:spPr>
            <a:xfrm>
              <a:off x="2277840" y="597588"/>
              <a:ext cx="229996" cy="398718"/>
            </a:xfrm>
            <a:custGeom>
              <a:avLst/>
              <a:gdLst/>
              <a:ahLst/>
              <a:cxnLst/>
              <a:rect l="l" t="t" r="r" b="b"/>
              <a:pathLst>
                <a:path w="4707" h="8160" fill="none" extrusionOk="0">
                  <a:moveTo>
                    <a:pt x="1" y="8159"/>
                  </a:moveTo>
                  <a:lnTo>
                    <a:pt x="4707" y="1"/>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9"/>
            <p:cNvSpPr/>
            <p:nvPr/>
          </p:nvSpPr>
          <p:spPr>
            <a:xfrm>
              <a:off x="2435227" y="613615"/>
              <a:ext cx="118785" cy="444893"/>
            </a:xfrm>
            <a:custGeom>
              <a:avLst/>
              <a:gdLst/>
              <a:ahLst/>
              <a:cxnLst/>
              <a:rect l="l" t="t" r="r" b="b"/>
              <a:pathLst>
                <a:path w="2431" h="9105" fill="none" extrusionOk="0">
                  <a:moveTo>
                    <a:pt x="1" y="9104"/>
                  </a:moveTo>
                  <a:lnTo>
                    <a:pt x="2431" y="1"/>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9"/>
            <p:cNvSpPr/>
            <p:nvPr/>
          </p:nvSpPr>
          <p:spPr>
            <a:xfrm>
              <a:off x="2602973" y="617377"/>
              <a:ext cx="49" cy="460920"/>
            </a:xfrm>
            <a:custGeom>
              <a:avLst/>
              <a:gdLst/>
              <a:ahLst/>
              <a:cxnLst/>
              <a:rect l="l" t="t" r="r" b="b"/>
              <a:pathLst>
                <a:path w="1" h="9433" fill="none" extrusionOk="0">
                  <a:moveTo>
                    <a:pt x="1" y="9432"/>
                  </a:moveTo>
                  <a:lnTo>
                    <a:pt x="1" y="1"/>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9"/>
            <p:cNvSpPr/>
            <p:nvPr/>
          </p:nvSpPr>
          <p:spPr>
            <a:xfrm>
              <a:off x="2651982" y="607996"/>
              <a:ext cx="118785" cy="444844"/>
            </a:xfrm>
            <a:custGeom>
              <a:avLst/>
              <a:gdLst/>
              <a:ahLst/>
              <a:cxnLst/>
              <a:rect l="l" t="t" r="r" b="b"/>
              <a:pathLst>
                <a:path w="2431" h="9104" fill="none" extrusionOk="0">
                  <a:moveTo>
                    <a:pt x="2431" y="9103"/>
                  </a:moveTo>
                  <a:lnTo>
                    <a:pt x="1" y="0"/>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9"/>
            <p:cNvSpPr/>
            <p:nvPr/>
          </p:nvSpPr>
          <p:spPr>
            <a:xfrm>
              <a:off x="2696300" y="586301"/>
              <a:ext cx="229996" cy="398669"/>
            </a:xfrm>
            <a:custGeom>
              <a:avLst/>
              <a:gdLst/>
              <a:ahLst/>
              <a:cxnLst/>
              <a:rect l="l" t="t" r="r" b="b"/>
              <a:pathLst>
                <a:path w="4707" h="8159" fill="none" extrusionOk="0">
                  <a:moveTo>
                    <a:pt x="4706" y="8159"/>
                  </a:moveTo>
                  <a:lnTo>
                    <a:pt x="0" y="0"/>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9"/>
            <p:cNvSpPr/>
            <p:nvPr/>
          </p:nvSpPr>
          <p:spPr>
            <a:xfrm>
              <a:off x="2733974" y="554247"/>
              <a:ext cx="325180" cy="326108"/>
            </a:xfrm>
            <a:custGeom>
              <a:avLst/>
              <a:gdLst/>
              <a:ahLst/>
              <a:cxnLst/>
              <a:rect l="l" t="t" r="r" b="b"/>
              <a:pathLst>
                <a:path w="6655" h="6674" fill="none" extrusionOk="0">
                  <a:moveTo>
                    <a:pt x="6655" y="6674"/>
                  </a:moveTo>
                  <a:lnTo>
                    <a:pt x="1" y="1"/>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9"/>
            <p:cNvSpPr/>
            <p:nvPr/>
          </p:nvSpPr>
          <p:spPr>
            <a:xfrm>
              <a:off x="2761288" y="513739"/>
              <a:ext cx="398718" cy="229996"/>
            </a:xfrm>
            <a:custGeom>
              <a:avLst/>
              <a:gdLst/>
              <a:ahLst/>
              <a:cxnLst/>
              <a:rect l="l" t="t" r="r" b="b"/>
              <a:pathLst>
                <a:path w="8160" h="4707" fill="none" extrusionOk="0">
                  <a:moveTo>
                    <a:pt x="8159" y="4706"/>
                  </a:moveTo>
                  <a:lnTo>
                    <a:pt x="1" y="0"/>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9"/>
            <p:cNvSpPr/>
            <p:nvPr/>
          </p:nvSpPr>
          <p:spPr>
            <a:xfrm>
              <a:off x="2777315" y="466636"/>
              <a:ext cx="444893" cy="119713"/>
            </a:xfrm>
            <a:custGeom>
              <a:avLst/>
              <a:gdLst/>
              <a:ahLst/>
              <a:cxnLst/>
              <a:rect l="l" t="t" r="r" b="b"/>
              <a:pathLst>
                <a:path w="9105" h="2450" fill="none" extrusionOk="0">
                  <a:moveTo>
                    <a:pt x="9104" y="2449"/>
                  </a:moveTo>
                  <a:lnTo>
                    <a:pt x="1" y="0"/>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9"/>
            <p:cNvSpPr/>
            <p:nvPr/>
          </p:nvSpPr>
          <p:spPr>
            <a:xfrm>
              <a:off x="2781077" y="417626"/>
              <a:ext cx="460920" cy="49"/>
            </a:xfrm>
            <a:custGeom>
              <a:avLst/>
              <a:gdLst/>
              <a:ahLst/>
              <a:cxnLst/>
              <a:rect l="l" t="t" r="r" b="b"/>
              <a:pathLst>
                <a:path w="9433" h="1" fill="none" extrusionOk="0">
                  <a:moveTo>
                    <a:pt x="9432" y="0"/>
                  </a:moveTo>
                  <a:lnTo>
                    <a:pt x="1" y="0"/>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9"/>
            <p:cNvSpPr/>
            <p:nvPr/>
          </p:nvSpPr>
          <p:spPr>
            <a:xfrm>
              <a:off x="2771696" y="249880"/>
              <a:ext cx="444844" cy="119713"/>
            </a:xfrm>
            <a:custGeom>
              <a:avLst/>
              <a:gdLst/>
              <a:ahLst/>
              <a:cxnLst/>
              <a:rect l="l" t="t" r="r" b="b"/>
              <a:pathLst>
                <a:path w="9104" h="2450" fill="none" extrusionOk="0">
                  <a:moveTo>
                    <a:pt x="9103" y="0"/>
                  </a:moveTo>
                  <a:lnTo>
                    <a:pt x="0" y="2450"/>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9"/>
            <p:cNvSpPr/>
            <p:nvPr/>
          </p:nvSpPr>
          <p:spPr>
            <a:xfrm>
              <a:off x="2750929" y="94350"/>
              <a:ext cx="398718" cy="230973"/>
            </a:xfrm>
            <a:custGeom>
              <a:avLst/>
              <a:gdLst/>
              <a:ahLst/>
              <a:cxnLst/>
              <a:rect l="l" t="t" r="r" b="b"/>
              <a:pathLst>
                <a:path w="8160" h="4727" fill="none" extrusionOk="0">
                  <a:moveTo>
                    <a:pt x="8159" y="1"/>
                  </a:moveTo>
                  <a:lnTo>
                    <a:pt x="1" y="4726"/>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9"/>
            <p:cNvSpPr/>
            <p:nvPr/>
          </p:nvSpPr>
          <p:spPr>
            <a:xfrm>
              <a:off x="2717947" y="-38508"/>
              <a:ext cx="326108" cy="326108"/>
            </a:xfrm>
            <a:custGeom>
              <a:avLst/>
              <a:gdLst/>
              <a:ahLst/>
              <a:cxnLst/>
              <a:rect l="l" t="t" r="r" b="b"/>
              <a:pathLst>
                <a:path w="6674" h="6674" fill="none" extrusionOk="0">
                  <a:moveTo>
                    <a:pt x="6674" y="0"/>
                  </a:moveTo>
                  <a:lnTo>
                    <a:pt x="1" y="6674"/>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9"/>
            <p:cNvSpPr/>
            <p:nvPr/>
          </p:nvSpPr>
          <p:spPr>
            <a:xfrm>
              <a:off x="2677439" y="-139361"/>
              <a:ext cx="229996" cy="399646"/>
            </a:xfrm>
            <a:custGeom>
              <a:avLst/>
              <a:gdLst/>
              <a:ahLst/>
              <a:cxnLst/>
              <a:rect l="l" t="t" r="r" b="b"/>
              <a:pathLst>
                <a:path w="4707" h="8179" fill="none" extrusionOk="0">
                  <a:moveTo>
                    <a:pt x="4706" y="1"/>
                  </a:moveTo>
                  <a:lnTo>
                    <a:pt x="0" y="8178"/>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9"/>
            <p:cNvSpPr/>
            <p:nvPr/>
          </p:nvSpPr>
          <p:spPr>
            <a:xfrm>
              <a:off x="2631264" y="-201563"/>
              <a:ext cx="118785" cy="444893"/>
            </a:xfrm>
            <a:custGeom>
              <a:avLst/>
              <a:gdLst/>
              <a:ahLst/>
              <a:cxnLst/>
              <a:rect l="l" t="t" r="r" b="b"/>
              <a:pathLst>
                <a:path w="2431" h="9105" fill="none" extrusionOk="0">
                  <a:moveTo>
                    <a:pt x="2430" y="1"/>
                  </a:moveTo>
                  <a:lnTo>
                    <a:pt x="0" y="9104"/>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9"/>
            <p:cNvSpPr/>
            <p:nvPr/>
          </p:nvSpPr>
          <p:spPr>
            <a:xfrm>
              <a:off x="2607712" y="-215684"/>
              <a:ext cx="62251" cy="456180"/>
            </a:xfrm>
            <a:custGeom>
              <a:avLst/>
              <a:gdLst/>
              <a:ahLst/>
              <a:cxnLst/>
              <a:rect l="l" t="t" r="r" b="b"/>
              <a:pathLst>
                <a:path w="1274" h="9336" fill="none" extrusionOk="0">
                  <a:moveTo>
                    <a:pt x="1273" y="0"/>
                  </a:moveTo>
                  <a:lnTo>
                    <a:pt x="0" y="9335"/>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9"/>
            <p:cNvSpPr/>
            <p:nvPr/>
          </p:nvSpPr>
          <p:spPr>
            <a:xfrm>
              <a:off x="2500263" y="-213779"/>
              <a:ext cx="57511" cy="457109"/>
            </a:xfrm>
            <a:custGeom>
              <a:avLst/>
              <a:gdLst/>
              <a:ahLst/>
              <a:cxnLst/>
              <a:rect l="l" t="t" r="r" b="b"/>
              <a:pathLst>
                <a:path w="1177" h="9355" fill="none" extrusionOk="0">
                  <a:moveTo>
                    <a:pt x="1" y="0"/>
                  </a:moveTo>
                  <a:lnTo>
                    <a:pt x="1177" y="9354"/>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9"/>
            <p:cNvSpPr/>
            <p:nvPr/>
          </p:nvSpPr>
          <p:spPr>
            <a:xfrm>
              <a:off x="2337208" y="-168580"/>
              <a:ext cx="174390" cy="426961"/>
            </a:xfrm>
            <a:custGeom>
              <a:avLst/>
              <a:gdLst/>
              <a:ahLst/>
              <a:cxnLst/>
              <a:rect l="l" t="t" r="r" b="b"/>
              <a:pathLst>
                <a:path w="3569" h="8738" fill="none" extrusionOk="0">
                  <a:moveTo>
                    <a:pt x="1" y="1"/>
                  </a:moveTo>
                  <a:lnTo>
                    <a:pt x="3569" y="8738"/>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9"/>
            <p:cNvSpPr/>
            <p:nvPr/>
          </p:nvSpPr>
          <p:spPr>
            <a:xfrm>
              <a:off x="2191157" y="-81849"/>
              <a:ext cx="279005" cy="366615"/>
            </a:xfrm>
            <a:custGeom>
              <a:avLst/>
              <a:gdLst/>
              <a:ahLst/>
              <a:cxnLst/>
              <a:rect l="l" t="t" r="r" b="b"/>
              <a:pathLst>
                <a:path w="5710" h="7503" fill="none" extrusionOk="0">
                  <a:moveTo>
                    <a:pt x="0" y="0"/>
                  </a:moveTo>
                  <a:lnTo>
                    <a:pt x="5709" y="7503"/>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9"/>
            <p:cNvSpPr/>
            <p:nvPr/>
          </p:nvSpPr>
          <p:spPr>
            <a:xfrm>
              <a:off x="2072420" y="39722"/>
              <a:ext cx="364759" cy="281790"/>
            </a:xfrm>
            <a:custGeom>
              <a:avLst/>
              <a:gdLst/>
              <a:ahLst/>
              <a:cxnLst/>
              <a:rect l="l" t="t" r="r" b="b"/>
              <a:pathLst>
                <a:path w="7465" h="5767" fill="none" extrusionOk="0">
                  <a:moveTo>
                    <a:pt x="0" y="0"/>
                  </a:moveTo>
                  <a:lnTo>
                    <a:pt x="7464" y="5767"/>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9"/>
            <p:cNvSpPr/>
            <p:nvPr/>
          </p:nvSpPr>
          <p:spPr>
            <a:xfrm>
              <a:off x="1989500" y="187678"/>
              <a:ext cx="425055" cy="178153"/>
            </a:xfrm>
            <a:custGeom>
              <a:avLst/>
              <a:gdLst/>
              <a:ahLst/>
              <a:cxnLst/>
              <a:rect l="l" t="t" r="r" b="b"/>
              <a:pathLst>
                <a:path w="8699" h="3646" fill="none" extrusionOk="0">
                  <a:moveTo>
                    <a:pt x="0" y="0"/>
                  </a:moveTo>
                  <a:lnTo>
                    <a:pt x="8698" y="3645"/>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9"/>
            <p:cNvSpPr/>
            <p:nvPr/>
          </p:nvSpPr>
          <p:spPr>
            <a:xfrm>
              <a:off x="1948016" y="351662"/>
              <a:ext cx="456180" cy="62251"/>
            </a:xfrm>
            <a:custGeom>
              <a:avLst/>
              <a:gdLst/>
              <a:ahLst/>
              <a:cxnLst/>
              <a:rect l="l" t="t" r="r" b="b"/>
              <a:pathLst>
                <a:path w="9336" h="1274" fill="none" extrusionOk="0">
                  <a:moveTo>
                    <a:pt x="1" y="0"/>
                  </a:moveTo>
                  <a:lnTo>
                    <a:pt x="9335" y="1273"/>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9"/>
            <p:cNvSpPr/>
            <p:nvPr/>
          </p:nvSpPr>
          <p:spPr>
            <a:xfrm>
              <a:off x="1949921" y="462824"/>
              <a:ext cx="457109" cy="58488"/>
            </a:xfrm>
            <a:custGeom>
              <a:avLst/>
              <a:gdLst/>
              <a:ahLst/>
              <a:cxnLst/>
              <a:rect l="l" t="t" r="r" b="b"/>
              <a:pathLst>
                <a:path w="9355" h="1197" fill="none" extrusionOk="0">
                  <a:moveTo>
                    <a:pt x="0" y="1197"/>
                  </a:moveTo>
                  <a:lnTo>
                    <a:pt x="9354" y="1"/>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9"/>
            <p:cNvSpPr/>
            <p:nvPr/>
          </p:nvSpPr>
          <p:spPr>
            <a:xfrm>
              <a:off x="1996097" y="509977"/>
              <a:ext cx="425983" cy="174390"/>
            </a:xfrm>
            <a:custGeom>
              <a:avLst/>
              <a:gdLst/>
              <a:ahLst/>
              <a:cxnLst/>
              <a:rect l="l" t="t" r="r" b="b"/>
              <a:pathLst>
                <a:path w="8718" h="3569" fill="none" extrusionOk="0">
                  <a:moveTo>
                    <a:pt x="0" y="3568"/>
                  </a:moveTo>
                  <a:lnTo>
                    <a:pt x="8718" y="0"/>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9"/>
            <p:cNvSpPr/>
            <p:nvPr/>
          </p:nvSpPr>
          <p:spPr>
            <a:xfrm>
              <a:off x="2081851" y="551413"/>
              <a:ext cx="367593" cy="279005"/>
            </a:xfrm>
            <a:custGeom>
              <a:avLst/>
              <a:gdLst/>
              <a:ahLst/>
              <a:cxnLst/>
              <a:rect l="l" t="t" r="r" b="b"/>
              <a:pathLst>
                <a:path w="7523" h="5710" fill="none" extrusionOk="0">
                  <a:moveTo>
                    <a:pt x="0" y="5710"/>
                  </a:moveTo>
                  <a:lnTo>
                    <a:pt x="7522" y="1"/>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9"/>
            <p:cNvSpPr/>
            <p:nvPr/>
          </p:nvSpPr>
          <p:spPr>
            <a:xfrm>
              <a:off x="2203422" y="584395"/>
              <a:ext cx="281790" cy="363830"/>
            </a:xfrm>
            <a:custGeom>
              <a:avLst/>
              <a:gdLst/>
              <a:ahLst/>
              <a:cxnLst/>
              <a:rect l="l" t="t" r="r" b="b"/>
              <a:pathLst>
                <a:path w="5767" h="7446" fill="none" extrusionOk="0">
                  <a:moveTo>
                    <a:pt x="0" y="7446"/>
                  </a:moveTo>
                  <a:lnTo>
                    <a:pt x="5767" y="1"/>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9"/>
            <p:cNvSpPr/>
            <p:nvPr/>
          </p:nvSpPr>
          <p:spPr>
            <a:xfrm>
              <a:off x="2351378" y="607018"/>
              <a:ext cx="178153" cy="424126"/>
            </a:xfrm>
            <a:custGeom>
              <a:avLst/>
              <a:gdLst/>
              <a:ahLst/>
              <a:cxnLst/>
              <a:rect l="l" t="t" r="r" b="b"/>
              <a:pathLst>
                <a:path w="3646" h="8680" fill="none" extrusionOk="0">
                  <a:moveTo>
                    <a:pt x="0" y="8680"/>
                  </a:moveTo>
                  <a:lnTo>
                    <a:pt x="3645" y="1"/>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9"/>
            <p:cNvSpPr/>
            <p:nvPr/>
          </p:nvSpPr>
          <p:spPr>
            <a:xfrm>
              <a:off x="2515362" y="616449"/>
              <a:ext cx="62251" cy="457109"/>
            </a:xfrm>
            <a:custGeom>
              <a:avLst/>
              <a:gdLst/>
              <a:ahLst/>
              <a:cxnLst/>
              <a:rect l="l" t="t" r="r" b="b"/>
              <a:pathLst>
                <a:path w="1274" h="9355" fill="none" extrusionOk="0">
                  <a:moveTo>
                    <a:pt x="0" y="9355"/>
                  </a:moveTo>
                  <a:lnTo>
                    <a:pt x="1273" y="1"/>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9"/>
            <p:cNvSpPr/>
            <p:nvPr/>
          </p:nvSpPr>
          <p:spPr>
            <a:xfrm>
              <a:off x="2626524" y="614592"/>
              <a:ext cx="58488" cy="457109"/>
            </a:xfrm>
            <a:custGeom>
              <a:avLst/>
              <a:gdLst/>
              <a:ahLst/>
              <a:cxnLst/>
              <a:rect l="l" t="t" r="r" b="b"/>
              <a:pathLst>
                <a:path w="1197" h="9355" fill="none" extrusionOk="0">
                  <a:moveTo>
                    <a:pt x="1197" y="9354"/>
                  </a:moveTo>
                  <a:lnTo>
                    <a:pt x="1" y="0"/>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9"/>
            <p:cNvSpPr/>
            <p:nvPr/>
          </p:nvSpPr>
          <p:spPr>
            <a:xfrm>
              <a:off x="2673677" y="598565"/>
              <a:ext cx="174390" cy="426961"/>
            </a:xfrm>
            <a:custGeom>
              <a:avLst/>
              <a:gdLst/>
              <a:ahLst/>
              <a:cxnLst/>
              <a:rect l="l" t="t" r="r" b="b"/>
              <a:pathLst>
                <a:path w="3569" h="8738" fill="none" extrusionOk="0">
                  <a:moveTo>
                    <a:pt x="3568" y="8737"/>
                  </a:moveTo>
                  <a:lnTo>
                    <a:pt x="0" y="0"/>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9"/>
            <p:cNvSpPr/>
            <p:nvPr/>
          </p:nvSpPr>
          <p:spPr>
            <a:xfrm>
              <a:off x="2715113" y="572179"/>
              <a:ext cx="279005" cy="366615"/>
            </a:xfrm>
            <a:custGeom>
              <a:avLst/>
              <a:gdLst/>
              <a:ahLst/>
              <a:cxnLst/>
              <a:rect l="l" t="t" r="r" b="b"/>
              <a:pathLst>
                <a:path w="5710" h="7503" fill="none" extrusionOk="0">
                  <a:moveTo>
                    <a:pt x="5710" y="7503"/>
                  </a:moveTo>
                  <a:lnTo>
                    <a:pt x="1" y="0"/>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9"/>
            <p:cNvSpPr/>
            <p:nvPr/>
          </p:nvSpPr>
          <p:spPr>
            <a:xfrm>
              <a:off x="2748095" y="535386"/>
              <a:ext cx="364759" cy="281839"/>
            </a:xfrm>
            <a:custGeom>
              <a:avLst/>
              <a:gdLst/>
              <a:ahLst/>
              <a:cxnLst/>
              <a:rect l="l" t="t" r="r" b="b"/>
              <a:pathLst>
                <a:path w="7465" h="5768" fill="none" extrusionOk="0">
                  <a:moveTo>
                    <a:pt x="7465" y="5768"/>
                  </a:moveTo>
                  <a:lnTo>
                    <a:pt x="1" y="1"/>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9"/>
            <p:cNvSpPr/>
            <p:nvPr/>
          </p:nvSpPr>
          <p:spPr>
            <a:xfrm>
              <a:off x="2770718" y="491116"/>
              <a:ext cx="424126" cy="179081"/>
            </a:xfrm>
            <a:custGeom>
              <a:avLst/>
              <a:gdLst/>
              <a:ahLst/>
              <a:cxnLst/>
              <a:rect l="l" t="t" r="r" b="b"/>
              <a:pathLst>
                <a:path w="8680" h="3665" fill="none" extrusionOk="0">
                  <a:moveTo>
                    <a:pt x="8680" y="3665"/>
                  </a:moveTo>
                  <a:lnTo>
                    <a:pt x="1" y="1"/>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9"/>
            <p:cNvSpPr/>
            <p:nvPr/>
          </p:nvSpPr>
          <p:spPr>
            <a:xfrm>
              <a:off x="2781077" y="443035"/>
              <a:ext cx="456180" cy="62251"/>
            </a:xfrm>
            <a:custGeom>
              <a:avLst/>
              <a:gdLst/>
              <a:ahLst/>
              <a:cxnLst/>
              <a:rect l="l" t="t" r="r" b="b"/>
              <a:pathLst>
                <a:path w="9336" h="1274" fill="none" extrusionOk="0">
                  <a:moveTo>
                    <a:pt x="9336" y="1274"/>
                  </a:moveTo>
                  <a:lnTo>
                    <a:pt x="1" y="1"/>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9"/>
            <p:cNvSpPr/>
            <p:nvPr/>
          </p:nvSpPr>
          <p:spPr>
            <a:xfrm>
              <a:off x="2778292" y="335635"/>
              <a:ext cx="457109" cy="58440"/>
            </a:xfrm>
            <a:custGeom>
              <a:avLst/>
              <a:gdLst/>
              <a:ahLst/>
              <a:cxnLst/>
              <a:rect l="l" t="t" r="r" b="b"/>
              <a:pathLst>
                <a:path w="9355" h="1196" fill="none" extrusionOk="0">
                  <a:moveTo>
                    <a:pt x="9354" y="0"/>
                  </a:moveTo>
                  <a:lnTo>
                    <a:pt x="0" y="1196"/>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9"/>
            <p:cNvSpPr/>
            <p:nvPr/>
          </p:nvSpPr>
          <p:spPr>
            <a:xfrm>
              <a:off x="2763194" y="172579"/>
              <a:ext cx="426032" cy="174390"/>
            </a:xfrm>
            <a:custGeom>
              <a:avLst/>
              <a:gdLst/>
              <a:ahLst/>
              <a:cxnLst/>
              <a:rect l="l" t="t" r="r" b="b"/>
              <a:pathLst>
                <a:path w="8719" h="3569" fill="none" extrusionOk="0">
                  <a:moveTo>
                    <a:pt x="8718" y="1"/>
                  </a:moveTo>
                  <a:lnTo>
                    <a:pt x="1" y="3569"/>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9"/>
            <p:cNvSpPr/>
            <p:nvPr/>
          </p:nvSpPr>
          <p:spPr>
            <a:xfrm>
              <a:off x="2735879" y="27457"/>
              <a:ext cx="366615" cy="278076"/>
            </a:xfrm>
            <a:custGeom>
              <a:avLst/>
              <a:gdLst/>
              <a:ahLst/>
              <a:cxnLst/>
              <a:rect l="l" t="t" r="r" b="b"/>
              <a:pathLst>
                <a:path w="7503" h="5691" fill="none" extrusionOk="0">
                  <a:moveTo>
                    <a:pt x="7503" y="0"/>
                  </a:moveTo>
                  <a:lnTo>
                    <a:pt x="0" y="5690"/>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9"/>
            <p:cNvSpPr/>
            <p:nvPr/>
          </p:nvSpPr>
          <p:spPr>
            <a:xfrm>
              <a:off x="2699135" y="-91280"/>
              <a:ext cx="282767" cy="364759"/>
            </a:xfrm>
            <a:custGeom>
              <a:avLst/>
              <a:gdLst/>
              <a:ahLst/>
              <a:cxnLst/>
              <a:rect l="l" t="t" r="r" b="b"/>
              <a:pathLst>
                <a:path w="5787" h="7465" fill="none" extrusionOk="0">
                  <a:moveTo>
                    <a:pt x="5786" y="0"/>
                  </a:moveTo>
                  <a:lnTo>
                    <a:pt x="0" y="7464"/>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9"/>
            <p:cNvSpPr/>
            <p:nvPr/>
          </p:nvSpPr>
          <p:spPr>
            <a:xfrm>
              <a:off x="2655744" y="-174200"/>
              <a:ext cx="178153" cy="425055"/>
            </a:xfrm>
            <a:custGeom>
              <a:avLst/>
              <a:gdLst/>
              <a:ahLst/>
              <a:cxnLst/>
              <a:rect l="l" t="t" r="r" b="b"/>
              <a:pathLst>
                <a:path w="3646" h="8699" fill="none" extrusionOk="0">
                  <a:moveTo>
                    <a:pt x="3646" y="0"/>
                  </a:moveTo>
                  <a:lnTo>
                    <a:pt x="1" y="8698"/>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 name="Google Shape;446;p9"/>
          <p:cNvGrpSpPr/>
          <p:nvPr/>
        </p:nvGrpSpPr>
        <p:grpSpPr>
          <a:xfrm>
            <a:off x="8513377" y="4281545"/>
            <a:ext cx="1965289" cy="517060"/>
            <a:chOff x="3539975" y="3523525"/>
            <a:chExt cx="745925" cy="196250"/>
          </a:xfrm>
        </p:grpSpPr>
        <p:sp>
          <p:nvSpPr>
            <p:cNvPr id="447" name="Google Shape;447;p9"/>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9"/>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9"/>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9"/>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9"/>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9"/>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9"/>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9"/>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9"/>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9"/>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9"/>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9"/>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9"/>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9"/>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9"/>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9"/>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3" name="Google Shape;463;p9"/>
          <p:cNvSpPr/>
          <p:nvPr/>
        </p:nvSpPr>
        <p:spPr>
          <a:xfrm>
            <a:off x="1765763" y="533623"/>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554"/>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1">
  <p:cSld name="CUSTOM_8">
    <p:spTree>
      <p:nvGrpSpPr>
        <p:cNvPr id="1" name="Shape 700"/>
        <p:cNvGrpSpPr/>
        <p:nvPr/>
      </p:nvGrpSpPr>
      <p:grpSpPr>
        <a:xfrm>
          <a:off x="0" y="0"/>
          <a:ext cx="0" cy="0"/>
          <a:chOff x="0" y="0"/>
          <a:chExt cx="0" cy="0"/>
        </a:xfrm>
      </p:grpSpPr>
      <p:pic>
        <p:nvPicPr>
          <p:cNvPr id="701" name="Google Shape;701;p16"/>
          <p:cNvPicPr preferRelativeResize="0"/>
          <p:nvPr/>
        </p:nvPicPr>
        <p:blipFill rotWithShape="1">
          <a:blip r:embed="rId2">
            <a:alphaModFix amt="60000"/>
          </a:blip>
          <a:srcRect t="9" b="9"/>
          <a:stretch/>
        </p:blipFill>
        <p:spPr>
          <a:xfrm>
            <a:off x="0" y="1"/>
            <a:ext cx="9144002" cy="5143499"/>
          </a:xfrm>
          <a:prstGeom prst="rect">
            <a:avLst/>
          </a:prstGeom>
          <a:noFill/>
          <a:ln>
            <a:noFill/>
          </a:ln>
        </p:spPr>
      </p:pic>
      <p:sp>
        <p:nvSpPr>
          <p:cNvPr id="702" name="Google Shape;702;p16"/>
          <p:cNvSpPr txBox="1">
            <a:spLocks noGrp="1"/>
          </p:cNvSpPr>
          <p:nvPr>
            <p:ph type="title"/>
          </p:nvPr>
        </p:nvSpPr>
        <p:spPr>
          <a:xfrm>
            <a:off x="1116375" y="1556340"/>
            <a:ext cx="4509600" cy="1287900"/>
          </a:xfrm>
          <a:prstGeom prst="rect">
            <a:avLst/>
          </a:prstGeom>
        </p:spPr>
        <p:txBody>
          <a:bodyPr spcFirstLastPara="1" wrap="square" lIns="91425" tIns="0" rIns="91425" bIns="91425" anchor="t" anchorCtr="0">
            <a:noAutofit/>
          </a:bodyPr>
          <a:lstStyle>
            <a:lvl1pPr lvl="0" algn="r" rtl="0">
              <a:spcBef>
                <a:spcPts val="0"/>
              </a:spcBef>
              <a:spcAft>
                <a:spcPts val="0"/>
              </a:spcAft>
              <a:buSzPts val="3600"/>
              <a:buNone/>
              <a:defRPr sz="4500">
                <a:solidFill>
                  <a:schemeClr val="dk2"/>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703" name="Google Shape;703;p16"/>
          <p:cNvSpPr txBox="1">
            <a:spLocks noGrp="1"/>
          </p:cNvSpPr>
          <p:nvPr>
            <p:ph type="title" idx="2" hasCustomPrompt="1"/>
          </p:nvPr>
        </p:nvSpPr>
        <p:spPr>
          <a:xfrm>
            <a:off x="5638521" y="1356584"/>
            <a:ext cx="2575200" cy="1599900"/>
          </a:xfrm>
          <a:prstGeom prst="rect">
            <a:avLst/>
          </a:prstGeom>
        </p:spPr>
        <p:txBody>
          <a:bodyPr spcFirstLastPara="1" wrap="square" lIns="91425" tIns="0" rIns="91425" bIns="91425" anchor="t" anchorCtr="0">
            <a:noAutofit/>
          </a:bodyPr>
          <a:lstStyle>
            <a:lvl1pPr lvl="0" algn="ctr" rtl="0">
              <a:spcBef>
                <a:spcPts val="0"/>
              </a:spcBef>
              <a:spcAft>
                <a:spcPts val="0"/>
              </a:spcAft>
              <a:buSzPts val="12000"/>
              <a:buNone/>
              <a:defRPr sz="12000">
                <a:solidFill>
                  <a:schemeClr val="lt2"/>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704" name="Google Shape;704;p16"/>
          <p:cNvSpPr txBox="1">
            <a:spLocks noGrp="1"/>
          </p:cNvSpPr>
          <p:nvPr>
            <p:ph type="subTitle" idx="1"/>
          </p:nvPr>
        </p:nvSpPr>
        <p:spPr>
          <a:xfrm>
            <a:off x="1116121" y="3333247"/>
            <a:ext cx="4509600" cy="3483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7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grpSp>
        <p:nvGrpSpPr>
          <p:cNvPr id="705" name="Google Shape;705;p16"/>
          <p:cNvGrpSpPr/>
          <p:nvPr/>
        </p:nvGrpSpPr>
        <p:grpSpPr>
          <a:xfrm>
            <a:off x="8428538" y="2148684"/>
            <a:ext cx="357454" cy="956304"/>
            <a:chOff x="357713" y="600975"/>
            <a:chExt cx="357454" cy="956304"/>
          </a:xfrm>
        </p:grpSpPr>
        <p:sp>
          <p:nvSpPr>
            <p:cNvPr id="706" name="Google Shape;706;p16"/>
            <p:cNvSpPr/>
            <p:nvPr/>
          </p:nvSpPr>
          <p:spPr>
            <a:xfrm>
              <a:off x="357713" y="600975"/>
              <a:ext cx="357454" cy="357454"/>
            </a:xfrm>
            <a:custGeom>
              <a:avLst/>
              <a:gdLst/>
              <a:ahLst/>
              <a:cxnLst/>
              <a:rect l="l" t="t" r="r" b="b"/>
              <a:pathLst>
                <a:path w="6539" h="6539" fill="none" extrusionOk="0">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16"/>
            <p:cNvSpPr/>
            <p:nvPr/>
          </p:nvSpPr>
          <p:spPr>
            <a:xfrm>
              <a:off x="374549" y="819196"/>
              <a:ext cx="324765" cy="324765"/>
            </a:xfrm>
            <a:custGeom>
              <a:avLst/>
              <a:gdLst/>
              <a:ahLst/>
              <a:cxnLst/>
              <a:rect l="l" t="t" r="r" b="b"/>
              <a:pathLst>
                <a:path w="5941" h="5941" fill="none" extrusionOk="0">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16"/>
            <p:cNvSpPr/>
            <p:nvPr/>
          </p:nvSpPr>
          <p:spPr>
            <a:xfrm>
              <a:off x="357713" y="997347"/>
              <a:ext cx="357454" cy="357509"/>
            </a:xfrm>
            <a:custGeom>
              <a:avLst/>
              <a:gdLst/>
              <a:ahLst/>
              <a:cxnLst/>
              <a:rect l="l" t="t" r="r" b="b"/>
              <a:pathLst>
                <a:path w="6539" h="6540" fill="none" extrusionOk="0">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16"/>
            <p:cNvSpPr/>
            <p:nvPr/>
          </p:nvSpPr>
          <p:spPr>
            <a:xfrm>
              <a:off x="358751" y="1200863"/>
              <a:ext cx="356416" cy="356416"/>
            </a:xfrm>
            <a:custGeom>
              <a:avLst/>
              <a:gdLst/>
              <a:ahLst/>
              <a:cxnLst/>
              <a:rect l="l" t="t" r="r" b="b"/>
              <a:pathLst>
                <a:path w="6520" h="6520" fill="none" extrusionOk="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0" name="Google Shape;710;p16"/>
          <p:cNvSpPr/>
          <p:nvPr/>
        </p:nvSpPr>
        <p:spPr>
          <a:xfrm flipH="1">
            <a:off x="5001370" y="482200"/>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1" name="Google Shape;711;p16"/>
          <p:cNvGrpSpPr/>
          <p:nvPr/>
        </p:nvGrpSpPr>
        <p:grpSpPr>
          <a:xfrm rot="10800000" flipH="1">
            <a:off x="5556872" y="4363371"/>
            <a:ext cx="3952129" cy="3175881"/>
            <a:chOff x="5256209" y="-1994879"/>
            <a:chExt cx="3952129" cy="3175881"/>
          </a:xfrm>
        </p:grpSpPr>
        <p:sp>
          <p:nvSpPr>
            <p:cNvPr id="712" name="Google Shape;712;p16"/>
            <p:cNvSpPr/>
            <p:nvPr/>
          </p:nvSpPr>
          <p:spPr>
            <a:xfrm>
              <a:off x="5256209" y="-1994879"/>
              <a:ext cx="3952129" cy="3103920"/>
            </a:xfrm>
            <a:custGeom>
              <a:avLst/>
              <a:gdLst/>
              <a:ahLst/>
              <a:cxnLst/>
              <a:rect l="l" t="t" r="r" b="b"/>
              <a:pathLst>
                <a:path w="89954" h="70648" fill="none" extrusionOk="0">
                  <a:moveTo>
                    <a:pt x="89954" y="70647"/>
                  </a:moveTo>
                  <a:lnTo>
                    <a:pt x="1" y="70647"/>
                  </a:ln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16"/>
            <p:cNvSpPr/>
            <p:nvPr/>
          </p:nvSpPr>
          <p:spPr>
            <a:xfrm>
              <a:off x="5579917" y="1036061"/>
              <a:ext cx="144942" cy="144942"/>
            </a:xfrm>
            <a:custGeom>
              <a:avLst/>
              <a:gdLst/>
              <a:ahLst/>
              <a:cxnLst/>
              <a:rect l="l" t="t" r="r" b="b"/>
              <a:pathLst>
                <a:path w="3299" h="3299" extrusionOk="0">
                  <a:moveTo>
                    <a:pt x="0" y="1"/>
                  </a:moveTo>
                  <a:lnTo>
                    <a:pt x="0" y="3299"/>
                  </a:lnTo>
                  <a:lnTo>
                    <a:pt x="3298" y="3299"/>
                  </a:lnTo>
                  <a:lnTo>
                    <a:pt x="32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 name="Google Shape;714;p16"/>
          <p:cNvGrpSpPr/>
          <p:nvPr/>
        </p:nvGrpSpPr>
        <p:grpSpPr>
          <a:xfrm flipH="1">
            <a:off x="2974550" y="4422286"/>
            <a:ext cx="793256" cy="182899"/>
            <a:chOff x="2685575" y="2835950"/>
            <a:chExt cx="433000" cy="99825"/>
          </a:xfrm>
        </p:grpSpPr>
        <p:sp>
          <p:nvSpPr>
            <p:cNvPr id="715" name="Google Shape;715;p16"/>
            <p:cNvSpPr/>
            <p:nvPr/>
          </p:nvSpPr>
          <p:spPr>
            <a:xfrm>
              <a:off x="3032250"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16"/>
            <p:cNvSpPr/>
            <p:nvPr/>
          </p:nvSpPr>
          <p:spPr>
            <a:xfrm>
              <a:off x="2917000" y="2835950"/>
              <a:ext cx="85850" cy="99825"/>
            </a:xfrm>
            <a:custGeom>
              <a:avLst/>
              <a:gdLst/>
              <a:ahLst/>
              <a:cxnLst/>
              <a:rect l="l" t="t" r="r" b="b"/>
              <a:pathLst>
                <a:path w="3434" h="3993" extrusionOk="0">
                  <a:moveTo>
                    <a:pt x="3434" y="0"/>
                  </a:moveTo>
                  <a:lnTo>
                    <a:pt x="1" y="2006"/>
                  </a:lnTo>
                  <a:lnTo>
                    <a:pt x="3434" y="3993"/>
                  </a:lnTo>
                  <a:lnTo>
                    <a:pt x="3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16"/>
            <p:cNvSpPr/>
            <p:nvPr/>
          </p:nvSpPr>
          <p:spPr>
            <a:xfrm>
              <a:off x="2801300" y="2835950"/>
              <a:ext cx="86325" cy="99825"/>
            </a:xfrm>
            <a:custGeom>
              <a:avLst/>
              <a:gdLst/>
              <a:ahLst/>
              <a:cxnLst/>
              <a:rect l="l" t="t" r="r" b="b"/>
              <a:pathLst>
                <a:path w="3453" h="3993" extrusionOk="0">
                  <a:moveTo>
                    <a:pt x="3452" y="0"/>
                  </a:moveTo>
                  <a:lnTo>
                    <a:pt x="0" y="2006"/>
                  </a:lnTo>
                  <a:lnTo>
                    <a:pt x="3452" y="3993"/>
                  </a:lnTo>
                  <a:lnTo>
                    <a:pt x="34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16"/>
            <p:cNvSpPr/>
            <p:nvPr/>
          </p:nvSpPr>
          <p:spPr>
            <a:xfrm>
              <a:off x="2685575"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 name="Google Shape;719;p16"/>
          <p:cNvGrpSpPr/>
          <p:nvPr/>
        </p:nvGrpSpPr>
        <p:grpSpPr>
          <a:xfrm flipH="1">
            <a:off x="896693" y="1036495"/>
            <a:ext cx="283332" cy="284718"/>
            <a:chOff x="423709" y="3302025"/>
            <a:chExt cx="216416" cy="217475"/>
          </a:xfrm>
        </p:grpSpPr>
        <p:sp>
          <p:nvSpPr>
            <p:cNvPr id="720" name="Google Shape;720;p16"/>
            <p:cNvSpPr/>
            <p:nvPr/>
          </p:nvSpPr>
          <p:spPr>
            <a:xfrm>
              <a:off x="426000" y="3425950"/>
              <a:ext cx="214125" cy="93550"/>
            </a:xfrm>
            <a:custGeom>
              <a:avLst/>
              <a:gdLst/>
              <a:ahLst/>
              <a:cxnLst/>
              <a:rect l="l" t="t" r="r" b="b"/>
              <a:pathLst>
                <a:path w="8565" h="3742" extrusionOk="0">
                  <a:moveTo>
                    <a:pt x="1" y="0"/>
                  </a:moveTo>
                  <a:cubicBezTo>
                    <a:pt x="290" y="2141"/>
                    <a:pt x="2122" y="3742"/>
                    <a:pt x="4283" y="3742"/>
                  </a:cubicBezTo>
                  <a:cubicBezTo>
                    <a:pt x="6443" y="3742"/>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16"/>
            <p:cNvSpPr/>
            <p:nvPr/>
          </p:nvSpPr>
          <p:spPr>
            <a:xfrm>
              <a:off x="423709" y="3302025"/>
              <a:ext cx="214125" cy="94050"/>
            </a:xfrm>
            <a:custGeom>
              <a:avLst/>
              <a:gdLst/>
              <a:ahLst/>
              <a:cxnLst/>
              <a:rect l="l" t="t" r="r" b="b"/>
              <a:pathLst>
                <a:path w="8565" h="3762" extrusionOk="0">
                  <a:moveTo>
                    <a:pt x="1" y="0"/>
                  </a:moveTo>
                  <a:cubicBezTo>
                    <a:pt x="271" y="2141"/>
                    <a:pt x="2103" y="3761"/>
                    <a:pt x="4283" y="3761"/>
                  </a:cubicBezTo>
                  <a:cubicBezTo>
                    <a:pt x="6443" y="3761"/>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 name="Google Shape;722;p16"/>
          <p:cNvGrpSpPr/>
          <p:nvPr/>
        </p:nvGrpSpPr>
        <p:grpSpPr>
          <a:xfrm flipH="1">
            <a:off x="2106901" y="-974958"/>
            <a:ext cx="2019176" cy="2019176"/>
            <a:chOff x="1943325" y="-220375"/>
            <a:chExt cx="1298672" cy="1298672"/>
          </a:xfrm>
        </p:grpSpPr>
        <p:sp>
          <p:nvSpPr>
            <p:cNvPr id="723" name="Google Shape;723;p16"/>
            <p:cNvSpPr/>
            <p:nvPr/>
          </p:nvSpPr>
          <p:spPr>
            <a:xfrm>
              <a:off x="2582255" y="-220375"/>
              <a:ext cx="49" cy="460871"/>
            </a:xfrm>
            <a:custGeom>
              <a:avLst/>
              <a:gdLst/>
              <a:ahLst/>
              <a:cxnLst/>
              <a:rect l="l" t="t" r="r" b="b"/>
              <a:pathLst>
                <a:path w="1" h="9432" fill="none" extrusionOk="0">
                  <a:moveTo>
                    <a:pt x="0" y="0"/>
                  </a:moveTo>
                  <a:lnTo>
                    <a:pt x="0" y="943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16"/>
            <p:cNvSpPr/>
            <p:nvPr/>
          </p:nvSpPr>
          <p:spPr>
            <a:xfrm>
              <a:off x="2414509" y="-195895"/>
              <a:ext cx="118785" cy="444844"/>
            </a:xfrm>
            <a:custGeom>
              <a:avLst/>
              <a:gdLst/>
              <a:ahLst/>
              <a:cxnLst/>
              <a:rect l="l" t="t" r="r" b="b"/>
              <a:pathLst>
                <a:path w="2431" h="9104" fill="none" extrusionOk="0">
                  <a:moveTo>
                    <a:pt x="0" y="1"/>
                  </a:moveTo>
                  <a:lnTo>
                    <a:pt x="2431"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16"/>
            <p:cNvSpPr/>
            <p:nvPr/>
          </p:nvSpPr>
          <p:spPr>
            <a:xfrm>
              <a:off x="2259027" y="-128024"/>
              <a:ext cx="229996" cy="398669"/>
            </a:xfrm>
            <a:custGeom>
              <a:avLst/>
              <a:gdLst/>
              <a:ahLst/>
              <a:cxnLst/>
              <a:rect l="l" t="t" r="r" b="b"/>
              <a:pathLst>
                <a:path w="4707" h="8159" fill="none" extrusionOk="0">
                  <a:moveTo>
                    <a:pt x="0" y="0"/>
                  </a:moveTo>
                  <a:lnTo>
                    <a:pt x="4706" y="815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16"/>
            <p:cNvSpPr/>
            <p:nvPr/>
          </p:nvSpPr>
          <p:spPr>
            <a:xfrm>
              <a:off x="2126121" y="-22481"/>
              <a:ext cx="325180" cy="325180"/>
            </a:xfrm>
            <a:custGeom>
              <a:avLst/>
              <a:gdLst/>
              <a:ahLst/>
              <a:cxnLst/>
              <a:rect l="l" t="t" r="r" b="b"/>
              <a:pathLst>
                <a:path w="6655" h="6655" fill="none" extrusionOk="0">
                  <a:moveTo>
                    <a:pt x="1" y="0"/>
                  </a:moveTo>
                  <a:lnTo>
                    <a:pt x="6655" y="66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16"/>
            <p:cNvSpPr/>
            <p:nvPr/>
          </p:nvSpPr>
          <p:spPr>
            <a:xfrm>
              <a:off x="2025317" y="113211"/>
              <a:ext cx="398669" cy="230924"/>
            </a:xfrm>
            <a:custGeom>
              <a:avLst/>
              <a:gdLst/>
              <a:ahLst/>
              <a:cxnLst/>
              <a:rect l="l" t="t" r="r" b="b"/>
              <a:pathLst>
                <a:path w="8159" h="4726" fill="none" extrusionOk="0">
                  <a:moveTo>
                    <a:pt x="0" y="1"/>
                  </a:moveTo>
                  <a:lnTo>
                    <a:pt x="8158"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16"/>
            <p:cNvSpPr/>
            <p:nvPr/>
          </p:nvSpPr>
          <p:spPr>
            <a:xfrm>
              <a:off x="1963114" y="270598"/>
              <a:ext cx="444844" cy="119713"/>
            </a:xfrm>
            <a:custGeom>
              <a:avLst/>
              <a:gdLst/>
              <a:ahLst/>
              <a:cxnLst/>
              <a:rect l="l" t="t" r="r" b="b"/>
              <a:pathLst>
                <a:path w="9104" h="2450" fill="none" extrusionOk="0">
                  <a:moveTo>
                    <a:pt x="0" y="0"/>
                  </a:moveTo>
                  <a:lnTo>
                    <a:pt x="9103"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16"/>
            <p:cNvSpPr/>
            <p:nvPr/>
          </p:nvSpPr>
          <p:spPr>
            <a:xfrm>
              <a:off x="1943325" y="439273"/>
              <a:ext cx="460871" cy="49"/>
            </a:xfrm>
            <a:custGeom>
              <a:avLst/>
              <a:gdLst/>
              <a:ahLst/>
              <a:cxnLst/>
              <a:rect l="l" t="t" r="r" b="b"/>
              <a:pathLst>
                <a:path w="9432" h="1" fill="none" extrusionOk="0">
                  <a:moveTo>
                    <a:pt x="0" y="1"/>
                  </a:moveTo>
                  <a:lnTo>
                    <a:pt x="9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16"/>
            <p:cNvSpPr/>
            <p:nvPr/>
          </p:nvSpPr>
          <p:spPr>
            <a:xfrm>
              <a:off x="1967805" y="487354"/>
              <a:ext cx="445821" cy="119713"/>
            </a:xfrm>
            <a:custGeom>
              <a:avLst/>
              <a:gdLst/>
              <a:ahLst/>
              <a:cxnLst/>
              <a:rect l="l" t="t" r="r" b="b"/>
              <a:pathLst>
                <a:path w="9124" h="2450" fill="none" extrusionOk="0">
                  <a:moveTo>
                    <a:pt x="1" y="2450"/>
                  </a:moveTo>
                  <a:lnTo>
                    <a:pt x="912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16"/>
            <p:cNvSpPr/>
            <p:nvPr/>
          </p:nvSpPr>
          <p:spPr>
            <a:xfrm>
              <a:off x="2035676" y="532600"/>
              <a:ext cx="398669" cy="229996"/>
            </a:xfrm>
            <a:custGeom>
              <a:avLst/>
              <a:gdLst/>
              <a:ahLst/>
              <a:cxnLst/>
              <a:rect l="l" t="t" r="r" b="b"/>
              <a:pathLst>
                <a:path w="8159" h="4707" fill="none" extrusionOk="0">
                  <a:moveTo>
                    <a:pt x="0" y="4706"/>
                  </a:moveTo>
                  <a:lnTo>
                    <a:pt x="815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16"/>
            <p:cNvSpPr/>
            <p:nvPr/>
          </p:nvSpPr>
          <p:spPr>
            <a:xfrm>
              <a:off x="2141219" y="569345"/>
              <a:ext cx="326108" cy="326108"/>
            </a:xfrm>
            <a:custGeom>
              <a:avLst/>
              <a:gdLst/>
              <a:ahLst/>
              <a:cxnLst/>
              <a:rect l="l" t="t" r="r" b="b"/>
              <a:pathLst>
                <a:path w="6674" h="6674" fill="none" extrusionOk="0">
                  <a:moveTo>
                    <a:pt x="0" y="6674"/>
                  </a:moveTo>
                  <a:lnTo>
                    <a:pt x="667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16"/>
            <p:cNvSpPr/>
            <p:nvPr/>
          </p:nvSpPr>
          <p:spPr>
            <a:xfrm>
              <a:off x="2277840" y="597588"/>
              <a:ext cx="229996" cy="398718"/>
            </a:xfrm>
            <a:custGeom>
              <a:avLst/>
              <a:gdLst/>
              <a:ahLst/>
              <a:cxnLst/>
              <a:rect l="l" t="t" r="r" b="b"/>
              <a:pathLst>
                <a:path w="4707" h="8160" fill="none" extrusionOk="0">
                  <a:moveTo>
                    <a:pt x="1" y="8159"/>
                  </a:moveTo>
                  <a:lnTo>
                    <a:pt x="470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16"/>
            <p:cNvSpPr/>
            <p:nvPr/>
          </p:nvSpPr>
          <p:spPr>
            <a:xfrm>
              <a:off x="2435227" y="613615"/>
              <a:ext cx="118785" cy="444893"/>
            </a:xfrm>
            <a:custGeom>
              <a:avLst/>
              <a:gdLst/>
              <a:ahLst/>
              <a:cxnLst/>
              <a:rect l="l" t="t" r="r" b="b"/>
              <a:pathLst>
                <a:path w="2431" h="9105" fill="none" extrusionOk="0">
                  <a:moveTo>
                    <a:pt x="1" y="9104"/>
                  </a:moveTo>
                  <a:lnTo>
                    <a:pt x="2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16"/>
            <p:cNvSpPr/>
            <p:nvPr/>
          </p:nvSpPr>
          <p:spPr>
            <a:xfrm>
              <a:off x="2602973" y="617377"/>
              <a:ext cx="49" cy="460920"/>
            </a:xfrm>
            <a:custGeom>
              <a:avLst/>
              <a:gdLst/>
              <a:ahLst/>
              <a:cxnLst/>
              <a:rect l="l" t="t" r="r" b="b"/>
              <a:pathLst>
                <a:path w="1" h="9433" fill="none" extrusionOk="0">
                  <a:moveTo>
                    <a:pt x="1" y="9432"/>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16"/>
            <p:cNvSpPr/>
            <p:nvPr/>
          </p:nvSpPr>
          <p:spPr>
            <a:xfrm>
              <a:off x="2651982" y="607996"/>
              <a:ext cx="118785" cy="444844"/>
            </a:xfrm>
            <a:custGeom>
              <a:avLst/>
              <a:gdLst/>
              <a:ahLst/>
              <a:cxnLst/>
              <a:rect l="l" t="t" r="r" b="b"/>
              <a:pathLst>
                <a:path w="2431" h="9104" fill="none" extrusionOk="0">
                  <a:moveTo>
                    <a:pt x="2431" y="91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16"/>
            <p:cNvSpPr/>
            <p:nvPr/>
          </p:nvSpPr>
          <p:spPr>
            <a:xfrm>
              <a:off x="2696300" y="586301"/>
              <a:ext cx="229996" cy="398669"/>
            </a:xfrm>
            <a:custGeom>
              <a:avLst/>
              <a:gdLst/>
              <a:ahLst/>
              <a:cxnLst/>
              <a:rect l="l" t="t" r="r" b="b"/>
              <a:pathLst>
                <a:path w="4707" h="8159" fill="none" extrusionOk="0">
                  <a:moveTo>
                    <a:pt x="4706" y="8159"/>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16"/>
            <p:cNvSpPr/>
            <p:nvPr/>
          </p:nvSpPr>
          <p:spPr>
            <a:xfrm>
              <a:off x="2733974" y="554247"/>
              <a:ext cx="325180" cy="326108"/>
            </a:xfrm>
            <a:custGeom>
              <a:avLst/>
              <a:gdLst/>
              <a:ahLst/>
              <a:cxnLst/>
              <a:rect l="l" t="t" r="r" b="b"/>
              <a:pathLst>
                <a:path w="6655" h="6674" fill="none" extrusionOk="0">
                  <a:moveTo>
                    <a:pt x="6655" y="66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16"/>
            <p:cNvSpPr/>
            <p:nvPr/>
          </p:nvSpPr>
          <p:spPr>
            <a:xfrm>
              <a:off x="2761288" y="513739"/>
              <a:ext cx="398718" cy="229996"/>
            </a:xfrm>
            <a:custGeom>
              <a:avLst/>
              <a:gdLst/>
              <a:ahLst/>
              <a:cxnLst/>
              <a:rect l="l" t="t" r="r" b="b"/>
              <a:pathLst>
                <a:path w="8160" h="4707" fill="none" extrusionOk="0">
                  <a:moveTo>
                    <a:pt x="8159" y="4706"/>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16"/>
            <p:cNvSpPr/>
            <p:nvPr/>
          </p:nvSpPr>
          <p:spPr>
            <a:xfrm>
              <a:off x="2777315" y="466636"/>
              <a:ext cx="444893" cy="119713"/>
            </a:xfrm>
            <a:custGeom>
              <a:avLst/>
              <a:gdLst/>
              <a:ahLst/>
              <a:cxnLst/>
              <a:rect l="l" t="t" r="r" b="b"/>
              <a:pathLst>
                <a:path w="9105" h="2450" fill="none" extrusionOk="0">
                  <a:moveTo>
                    <a:pt x="9104" y="2449"/>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16"/>
            <p:cNvSpPr/>
            <p:nvPr/>
          </p:nvSpPr>
          <p:spPr>
            <a:xfrm>
              <a:off x="2781077" y="417626"/>
              <a:ext cx="460920" cy="49"/>
            </a:xfrm>
            <a:custGeom>
              <a:avLst/>
              <a:gdLst/>
              <a:ahLst/>
              <a:cxnLst/>
              <a:rect l="l" t="t" r="r" b="b"/>
              <a:pathLst>
                <a:path w="9433" h="1" fill="none" extrusionOk="0">
                  <a:moveTo>
                    <a:pt x="9432" y="0"/>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16"/>
            <p:cNvSpPr/>
            <p:nvPr/>
          </p:nvSpPr>
          <p:spPr>
            <a:xfrm>
              <a:off x="2771696" y="249880"/>
              <a:ext cx="444844" cy="119713"/>
            </a:xfrm>
            <a:custGeom>
              <a:avLst/>
              <a:gdLst/>
              <a:ahLst/>
              <a:cxnLst/>
              <a:rect l="l" t="t" r="r" b="b"/>
              <a:pathLst>
                <a:path w="9104" h="2450" fill="none" extrusionOk="0">
                  <a:moveTo>
                    <a:pt x="9103" y="0"/>
                  </a:moveTo>
                  <a:lnTo>
                    <a:pt x="0"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16"/>
            <p:cNvSpPr/>
            <p:nvPr/>
          </p:nvSpPr>
          <p:spPr>
            <a:xfrm>
              <a:off x="2750929" y="94350"/>
              <a:ext cx="398718" cy="230973"/>
            </a:xfrm>
            <a:custGeom>
              <a:avLst/>
              <a:gdLst/>
              <a:ahLst/>
              <a:cxnLst/>
              <a:rect l="l" t="t" r="r" b="b"/>
              <a:pathLst>
                <a:path w="8160" h="4727" fill="none" extrusionOk="0">
                  <a:moveTo>
                    <a:pt x="8159" y="1"/>
                  </a:moveTo>
                  <a:lnTo>
                    <a:pt x="1"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16"/>
            <p:cNvSpPr/>
            <p:nvPr/>
          </p:nvSpPr>
          <p:spPr>
            <a:xfrm>
              <a:off x="2717947" y="-38508"/>
              <a:ext cx="326108" cy="326108"/>
            </a:xfrm>
            <a:custGeom>
              <a:avLst/>
              <a:gdLst/>
              <a:ahLst/>
              <a:cxnLst/>
              <a:rect l="l" t="t" r="r" b="b"/>
              <a:pathLst>
                <a:path w="6674" h="6674" fill="none" extrusionOk="0">
                  <a:moveTo>
                    <a:pt x="6674" y="0"/>
                  </a:moveTo>
                  <a:lnTo>
                    <a:pt x="1" y="667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16"/>
            <p:cNvSpPr/>
            <p:nvPr/>
          </p:nvSpPr>
          <p:spPr>
            <a:xfrm>
              <a:off x="2677439" y="-139361"/>
              <a:ext cx="229996" cy="399646"/>
            </a:xfrm>
            <a:custGeom>
              <a:avLst/>
              <a:gdLst/>
              <a:ahLst/>
              <a:cxnLst/>
              <a:rect l="l" t="t" r="r" b="b"/>
              <a:pathLst>
                <a:path w="4707" h="8179" fill="none" extrusionOk="0">
                  <a:moveTo>
                    <a:pt x="4706" y="1"/>
                  </a:moveTo>
                  <a:lnTo>
                    <a:pt x="0" y="817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16"/>
            <p:cNvSpPr/>
            <p:nvPr/>
          </p:nvSpPr>
          <p:spPr>
            <a:xfrm>
              <a:off x="2631264" y="-201563"/>
              <a:ext cx="118785" cy="444893"/>
            </a:xfrm>
            <a:custGeom>
              <a:avLst/>
              <a:gdLst/>
              <a:ahLst/>
              <a:cxnLst/>
              <a:rect l="l" t="t" r="r" b="b"/>
              <a:pathLst>
                <a:path w="2431" h="9105" fill="none" extrusionOk="0">
                  <a:moveTo>
                    <a:pt x="2430" y="1"/>
                  </a:moveTo>
                  <a:lnTo>
                    <a:pt x="0"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16"/>
            <p:cNvSpPr/>
            <p:nvPr/>
          </p:nvSpPr>
          <p:spPr>
            <a:xfrm>
              <a:off x="2607712" y="-215684"/>
              <a:ext cx="62251" cy="456180"/>
            </a:xfrm>
            <a:custGeom>
              <a:avLst/>
              <a:gdLst/>
              <a:ahLst/>
              <a:cxnLst/>
              <a:rect l="l" t="t" r="r" b="b"/>
              <a:pathLst>
                <a:path w="1274" h="9336" fill="none" extrusionOk="0">
                  <a:moveTo>
                    <a:pt x="1273" y="0"/>
                  </a:moveTo>
                  <a:lnTo>
                    <a:pt x="0" y="933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16"/>
            <p:cNvSpPr/>
            <p:nvPr/>
          </p:nvSpPr>
          <p:spPr>
            <a:xfrm>
              <a:off x="2500263" y="-213779"/>
              <a:ext cx="57511" cy="457109"/>
            </a:xfrm>
            <a:custGeom>
              <a:avLst/>
              <a:gdLst/>
              <a:ahLst/>
              <a:cxnLst/>
              <a:rect l="l" t="t" r="r" b="b"/>
              <a:pathLst>
                <a:path w="1177" h="9355" fill="none" extrusionOk="0">
                  <a:moveTo>
                    <a:pt x="1" y="0"/>
                  </a:moveTo>
                  <a:lnTo>
                    <a:pt x="1177" y="93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16"/>
            <p:cNvSpPr/>
            <p:nvPr/>
          </p:nvSpPr>
          <p:spPr>
            <a:xfrm>
              <a:off x="2337208" y="-168580"/>
              <a:ext cx="174390" cy="426961"/>
            </a:xfrm>
            <a:custGeom>
              <a:avLst/>
              <a:gdLst/>
              <a:ahLst/>
              <a:cxnLst/>
              <a:rect l="l" t="t" r="r" b="b"/>
              <a:pathLst>
                <a:path w="3569" h="8738" fill="none" extrusionOk="0">
                  <a:moveTo>
                    <a:pt x="1" y="1"/>
                  </a:moveTo>
                  <a:lnTo>
                    <a:pt x="3569" y="873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16"/>
            <p:cNvSpPr/>
            <p:nvPr/>
          </p:nvSpPr>
          <p:spPr>
            <a:xfrm>
              <a:off x="2191157" y="-81849"/>
              <a:ext cx="279005" cy="366615"/>
            </a:xfrm>
            <a:custGeom>
              <a:avLst/>
              <a:gdLst/>
              <a:ahLst/>
              <a:cxnLst/>
              <a:rect l="l" t="t" r="r" b="b"/>
              <a:pathLst>
                <a:path w="5710" h="7503" fill="none" extrusionOk="0">
                  <a:moveTo>
                    <a:pt x="0" y="0"/>
                  </a:moveTo>
                  <a:lnTo>
                    <a:pt x="5709" y="750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16"/>
            <p:cNvSpPr/>
            <p:nvPr/>
          </p:nvSpPr>
          <p:spPr>
            <a:xfrm>
              <a:off x="2072420" y="39722"/>
              <a:ext cx="364759" cy="281790"/>
            </a:xfrm>
            <a:custGeom>
              <a:avLst/>
              <a:gdLst/>
              <a:ahLst/>
              <a:cxnLst/>
              <a:rect l="l" t="t" r="r" b="b"/>
              <a:pathLst>
                <a:path w="7465" h="5767" fill="none" extrusionOk="0">
                  <a:moveTo>
                    <a:pt x="0" y="0"/>
                  </a:moveTo>
                  <a:lnTo>
                    <a:pt x="7464" y="5767"/>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16"/>
            <p:cNvSpPr/>
            <p:nvPr/>
          </p:nvSpPr>
          <p:spPr>
            <a:xfrm>
              <a:off x="1989500" y="187678"/>
              <a:ext cx="425055" cy="178153"/>
            </a:xfrm>
            <a:custGeom>
              <a:avLst/>
              <a:gdLst/>
              <a:ahLst/>
              <a:cxnLst/>
              <a:rect l="l" t="t" r="r" b="b"/>
              <a:pathLst>
                <a:path w="8699" h="3646" fill="none" extrusionOk="0">
                  <a:moveTo>
                    <a:pt x="0" y="0"/>
                  </a:moveTo>
                  <a:lnTo>
                    <a:pt x="8698" y="364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16"/>
            <p:cNvSpPr/>
            <p:nvPr/>
          </p:nvSpPr>
          <p:spPr>
            <a:xfrm>
              <a:off x="1948016" y="351662"/>
              <a:ext cx="456180" cy="62251"/>
            </a:xfrm>
            <a:custGeom>
              <a:avLst/>
              <a:gdLst/>
              <a:ahLst/>
              <a:cxnLst/>
              <a:rect l="l" t="t" r="r" b="b"/>
              <a:pathLst>
                <a:path w="9336" h="1274" fill="none" extrusionOk="0">
                  <a:moveTo>
                    <a:pt x="1" y="0"/>
                  </a:moveTo>
                  <a:lnTo>
                    <a:pt x="9335" y="127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16"/>
            <p:cNvSpPr/>
            <p:nvPr/>
          </p:nvSpPr>
          <p:spPr>
            <a:xfrm>
              <a:off x="1949921" y="462824"/>
              <a:ext cx="457109" cy="58488"/>
            </a:xfrm>
            <a:custGeom>
              <a:avLst/>
              <a:gdLst/>
              <a:ahLst/>
              <a:cxnLst/>
              <a:rect l="l" t="t" r="r" b="b"/>
              <a:pathLst>
                <a:path w="9355" h="1197" fill="none" extrusionOk="0">
                  <a:moveTo>
                    <a:pt x="0" y="1197"/>
                  </a:moveTo>
                  <a:lnTo>
                    <a:pt x="9354"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16"/>
            <p:cNvSpPr/>
            <p:nvPr/>
          </p:nvSpPr>
          <p:spPr>
            <a:xfrm>
              <a:off x="1996097" y="509977"/>
              <a:ext cx="425983" cy="174390"/>
            </a:xfrm>
            <a:custGeom>
              <a:avLst/>
              <a:gdLst/>
              <a:ahLst/>
              <a:cxnLst/>
              <a:rect l="l" t="t" r="r" b="b"/>
              <a:pathLst>
                <a:path w="8718" h="3569" fill="none" extrusionOk="0">
                  <a:moveTo>
                    <a:pt x="0" y="3568"/>
                  </a:moveTo>
                  <a:lnTo>
                    <a:pt x="871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16"/>
            <p:cNvSpPr/>
            <p:nvPr/>
          </p:nvSpPr>
          <p:spPr>
            <a:xfrm>
              <a:off x="2081851" y="551413"/>
              <a:ext cx="367593" cy="279005"/>
            </a:xfrm>
            <a:custGeom>
              <a:avLst/>
              <a:gdLst/>
              <a:ahLst/>
              <a:cxnLst/>
              <a:rect l="l" t="t" r="r" b="b"/>
              <a:pathLst>
                <a:path w="7523" h="5710" fill="none" extrusionOk="0">
                  <a:moveTo>
                    <a:pt x="0" y="5710"/>
                  </a:moveTo>
                  <a:lnTo>
                    <a:pt x="7522"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16"/>
            <p:cNvSpPr/>
            <p:nvPr/>
          </p:nvSpPr>
          <p:spPr>
            <a:xfrm>
              <a:off x="2203422" y="584395"/>
              <a:ext cx="281790" cy="363830"/>
            </a:xfrm>
            <a:custGeom>
              <a:avLst/>
              <a:gdLst/>
              <a:ahLst/>
              <a:cxnLst/>
              <a:rect l="l" t="t" r="r" b="b"/>
              <a:pathLst>
                <a:path w="5767" h="7446" fill="none" extrusionOk="0">
                  <a:moveTo>
                    <a:pt x="0" y="7446"/>
                  </a:moveTo>
                  <a:lnTo>
                    <a:pt x="576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16"/>
            <p:cNvSpPr/>
            <p:nvPr/>
          </p:nvSpPr>
          <p:spPr>
            <a:xfrm>
              <a:off x="2351378" y="607018"/>
              <a:ext cx="178153" cy="424126"/>
            </a:xfrm>
            <a:custGeom>
              <a:avLst/>
              <a:gdLst/>
              <a:ahLst/>
              <a:cxnLst/>
              <a:rect l="l" t="t" r="r" b="b"/>
              <a:pathLst>
                <a:path w="3646" h="8680" fill="none" extrusionOk="0">
                  <a:moveTo>
                    <a:pt x="0" y="8680"/>
                  </a:moveTo>
                  <a:lnTo>
                    <a:pt x="3645"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16"/>
            <p:cNvSpPr/>
            <p:nvPr/>
          </p:nvSpPr>
          <p:spPr>
            <a:xfrm>
              <a:off x="2515362" y="616449"/>
              <a:ext cx="62251" cy="457109"/>
            </a:xfrm>
            <a:custGeom>
              <a:avLst/>
              <a:gdLst/>
              <a:ahLst/>
              <a:cxnLst/>
              <a:rect l="l" t="t" r="r" b="b"/>
              <a:pathLst>
                <a:path w="1274" h="9355" fill="none" extrusionOk="0">
                  <a:moveTo>
                    <a:pt x="0" y="9355"/>
                  </a:moveTo>
                  <a:lnTo>
                    <a:pt x="1273"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16"/>
            <p:cNvSpPr/>
            <p:nvPr/>
          </p:nvSpPr>
          <p:spPr>
            <a:xfrm>
              <a:off x="2626524" y="614592"/>
              <a:ext cx="58488" cy="457109"/>
            </a:xfrm>
            <a:custGeom>
              <a:avLst/>
              <a:gdLst/>
              <a:ahLst/>
              <a:cxnLst/>
              <a:rect l="l" t="t" r="r" b="b"/>
              <a:pathLst>
                <a:path w="1197" h="9355" fill="none" extrusionOk="0">
                  <a:moveTo>
                    <a:pt x="1197" y="9354"/>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16"/>
            <p:cNvSpPr/>
            <p:nvPr/>
          </p:nvSpPr>
          <p:spPr>
            <a:xfrm>
              <a:off x="2673677" y="598565"/>
              <a:ext cx="174390" cy="426961"/>
            </a:xfrm>
            <a:custGeom>
              <a:avLst/>
              <a:gdLst/>
              <a:ahLst/>
              <a:cxnLst/>
              <a:rect l="l" t="t" r="r" b="b"/>
              <a:pathLst>
                <a:path w="3569" h="8738" fill="none" extrusionOk="0">
                  <a:moveTo>
                    <a:pt x="3568" y="8737"/>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16"/>
            <p:cNvSpPr/>
            <p:nvPr/>
          </p:nvSpPr>
          <p:spPr>
            <a:xfrm>
              <a:off x="2715113" y="572179"/>
              <a:ext cx="279005" cy="366615"/>
            </a:xfrm>
            <a:custGeom>
              <a:avLst/>
              <a:gdLst/>
              <a:ahLst/>
              <a:cxnLst/>
              <a:rect l="l" t="t" r="r" b="b"/>
              <a:pathLst>
                <a:path w="5710" h="7503" fill="none" extrusionOk="0">
                  <a:moveTo>
                    <a:pt x="5710" y="75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16"/>
            <p:cNvSpPr/>
            <p:nvPr/>
          </p:nvSpPr>
          <p:spPr>
            <a:xfrm>
              <a:off x="2748095" y="535386"/>
              <a:ext cx="364759" cy="281839"/>
            </a:xfrm>
            <a:custGeom>
              <a:avLst/>
              <a:gdLst/>
              <a:ahLst/>
              <a:cxnLst/>
              <a:rect l="l" t="t" r="r" b="b"/>
              <a:pathLst>
                <a:path w="7465" h="5768" fill="none" extrusionOk="0">
                  <a:moveTo>
                    <a:pt x="7465" y="5768"/>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16"/>
            <p:cNvSpPr/>
            <p:nvPr/>
          </p:nvSpPr>
          <p:spPr>
            <a:xfrm>
              <a:off x="2770718" y="491116"/>
              <a:ext cx="424126" cy="179081"/>
            </a:xfrm>
            <a:custGeom>
              <a:avLst/>
              <a:gdLst/>
              <a:ahLst/>
              <a:cxnLst/>
              <a:rect l="l" t="t" r="r" b="b"/>
              <a:pathLst>
                <a:path w="8680" h="3665" fill="none" extrusionOk="0">
                  <a:moveTo>
                    <a:pt x="8680" y="3665"/>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16"/>
            <p:cNvSpPr/>
            <p:nvPr/>
          </p:nvSpPr>
          <p:spPr>
            <a:xfrm>
              <a:off x="2781077" y="443035"/>
              <a:ext cx="456180" cy="62251"/>
            </a:xfrm>
            <a:custGeom>
              <a:avLst/>
              <a:gdLst/>
              <a:ahLst/>
              <a:cxnLst/>
              <a:rect l="l" t="t" r="r" b="b"/>
              <a:pathLst>
                <a:path w="9336" h="1274" fill="none" extrusionOk="0">
                  <a:moveTo>
                    <a:pt x="9336" y="12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16"/>
            <p:cNvSpPr/>
            <p:nvPr/>
          </p:nvSpPr>
          <p:spPr>
            <a:xfrm>
              <a:off x="2778292" y="335635"/>
              <a:ext cx="457109" cy="58440"/>
            </a:xfrm>
            <a:custGeom>
              <a:avLst/>
              <a:gdLst/>
              <a:ahLst/>
              <a:cxnLst/>
              <a:rect l="l" t="t" r="r" b="b"/>
              <a:pathLst>
                <a:path w="9355" h="1196" fill="none" extrusionOk="0">
                  <a:moveTo>
                    <a:pt x="9354" y="0"/>
                  </a:moveTo>
                  <a:lnTo>
                    <a:pt x="0" y="119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16"/>
            <p:cNvSpPr/>
            <p:nvPr/>
          </p:nvSpPr>
          <p:spPr>
            <a:xfrm>
              <a:off x="2763194" y="172579"/>
              <a:ext cx="426032" cy="174390"/>
            </a:xfrm>
            <a:custGeom>
              <a:avLst/>
              <a:gdLst/>
              <a:ahLst/>
              <a:cxnLst/>
              <a:rect l="l" t="t" r="r" b="b"/>
              <a:pathLst>
                <a:path w="8719" h="3569" fill="none" extrusionOk="0">
                  <a:moveTo>
                    <a:pt x="8718" y="1"/>
                  </a:moveTo>
                  <a:lnTo>
                    <a:pt x="1" y="3569"/>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16"/>
            <p:cNvSpPr/>
            <p:nvPr/>
          </p:nvSpPr>
          <p:spPr>
            <a:xfrm>
              <a:off x="2735879" y="27457"/>
              <a:ext cx="366615" cy="278076"/>
            </a:xfrm>
            <a:custGeom>
              <a:avLst/>
              <a:gdLst/>
              <a:ahLst/>
              <a:cxnLst/>
              <a:rect l="l" t="t" r="r" b="b"/>
              <a:pathLst>
                <a:path w="7503" h="5691" fill="none" extrusionOk="0">
                  <a:moveTo>
                    <a:pt x="7503" y="0"/>
                  </a:moveTo>
                  <a:lnTo>
                    <a:pt x="0" y="569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16"/>
            <p:cNvSpPr/>
            <p:nvPr/>
          </p:nvSpPr>
          <p:spPr>
            <a:xfrm>
              <a:off x="2699135" y="-91280"/>
              <a:ext cx="282767" cy="364759"/>
            </a:xfrm>
            <a:custGeom>
              <a:avLst/>
              <a:gdLst/>
              <a:ahLst/>
              <a:cxnLst/>
              <a:rect l="l" t="t" r="r" b="b"/>
              <a:pathLst>
                <a:path w="5787" h="7465" fill="none" extrusionOk="0">
                  <a:moveTo>
                    <a:pt x="5786" y="0"/>
                  </a:moveTo>
                  <a:lnTo>
                    <a:pt x="0" y="746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16"/>
            <p:cNvSpPr/>
            <p:nvPr/>
          </p:nvSpPr>
          <p:spPr>
            <a:xfrm>
              <a:off x="2655744" y="-174200"/>
              <a:ext cx="178153" cy="425055"/>
            </a:xfrm>
            <a:custGeom>
              <a:avLst/>
              <a:gdLst/>
              <a:ahLst/>
              <a:cxnLst/>
              <a:rect l="l" t="t" r="r" b="b"/>
              <a:pathLst>
                <a:path w="3646" h="8699" fill="none" extrusionOk="0">
                  <a:moveTo>
                    <a:pt x="3646" y="0"/>
                  </a:moveTo>
                  <a:lnTo>
                    <a:pt x="1" y="869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hree columns">
  <p:cSld name="CUSTOM_1">
    <p:spTree>
      <p:nvGrpSpPr>
        <p:cNvPr id="1" name="Shape 1029"/>
        <p:cNvGrpSpPr/>
        <p:nvPr/>
      </p:nvGrpSpPr>
      <p:grpSpPr>
        <a:xfrm>
          <a:off x="0" y="0"/>
          <a:ext cx="0" cy="0"/>
          <a:chOff x="0" y="0"/>
          <a:chExt cx="0" cy="0"/>
        </a:xfrm>
      </p:grpSpPr>
      <p:pic>
        <p:nvPicPr>
          <p:cNvPr id="1030" name="Google Shape;1030;p22"/>
          <p:cNvPicPr preferRelativeResize="0"/>
          <p:nvPr/>
        </p:nvPicPr>
        <p:blipFill rotWithShape="1">
          <a:blip r:embed="rId2">
            <a:alphaModFix amt="60000"/>
          </a:blip>
          <a:srcRect t="9" b="9"/>
          <a:stretch/>
        </p:blipFill>
        <p:spPr>
          <a:xfrm rot="10800000" flipH="1">
            <a:off x="0" y="1"/>
            <a:ext cx="9144002" cy="5143499"/>
          </a:xfrm>
          <a:prstGeom prst="rect">
            <a:avLst/>
          </a:prstGeom>
          <a:noFill/>
          <a:ln>
            <a:noFill/>
          </a:ln>
        </p:spPr>
      </p:pic>
      <p:sp>
        <p:nvSpPr>
          <p:cNvPr id="1031" name="Google Shape;1031;p22"/>
          <p:cNvSpPr txBox="1">
            <a:spLocks noGrp="1"/>
          </p:cNvSpPr>
          <p:nvPr>
            <p:ph type="subTitle" idx="1"/>
          </p:nvPr>
        </p:nvSpPr>
        <p:spPr>
          <a:xfrm>
            <a:off x="3256861" y="1320575"/>
            <a:ext cx="2204400" cy="4434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sz="2100">
                <a:latin typeface="Aldrich"/>
                <a:ea typeface="Aldrich"/>
                <a:cs typeface="Aldrich"/>
                <a:sym typeface="Aldrich"/>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32" name="Google Shape;1032;p22"/>
          <p:cNvSpPr txBox="1">
            <a:spLocks noGrp="1"/>
          </p:cNvSpPr>
          <p:nvPr>
            <p:ph type="subTitle" idx="2"/>
          </p:nvPr>
        </p:nvSpPr>
        <p:spPr>
          <a:xfrm>
            <a:off x="3256856" y="1785026"/>
            <a:ext cx="3280200" cy="481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033" name="Google Shape;1033;p22"/>
          <p:cNvSpPr txBox="1">
            <a:spLocks noGrp="1"/>
          </p:cNvSpPr>
          <p:nvPr>
            <p:ph type="subTitle" idx="3"/>
          </p:nvPr>
        </p:nvSpPr>
        <p:spPr>
          <a:xfrm>
            <a:off x="3256861" y="2435975"/>
            <a:ext cx="2204400" cy="443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2100">
                <a:latin typeface="Aldrich"/>
                <a:ea typeface="Aldrich"/>
                <a:cs typeface="Aldrich"/>
                <a:sym typeface="Aldrich"/>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034" name="Google Shape;1034;p22"/>
          <p:cNvSpPr txBox="1">
            <a:spLocks noGrp="1"/>
          </p:cNvSpPr>
          <p:nvPr>
            <p:ph type="subTitle" idx="4"/>
          </p:nvPr>
        </p:nvSpPr>
        <p:spPr>
          <a:xfrm>
            <a:off x="3256856" y="2900426"/>
            <a:ext cx="3280200" cy="481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035" name="Google Shape;1035;p22"/>
          <p:cNvSpPr txBox="1">
            <a:spLocks noGrp="1"/>
          </p:cNvSpPr>
          <p:nvPr>
            <p:ph type="subTitle" idx="5"/>
          </p:nvPr>
        </p:nvSpPr>
        <p:spPr>
          <a:xfrm>
            <a:off x="3256861" y="3551375"/>
            <a:ext cx="2204400" cy="443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2100">
                <a:latin typeface="Aldrich"/>
                <a:ea typeface="Aldrich"/>
                <a:cs typeface="Aldrich"/>
                <a:sym typeface="Aldrich"/>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036" name="Google Shape;1036;p22"/>
          <p:cNvSpPr txBox="1">
            <a:spLocks noGrp="1"/>
          </p:cNvSpPr>
          <p:nvPr>
            <p:ph type="subTitle" idx="6"/>
          </p:nvPr>
        </p:nvSpPr>
        <p:spPr>
          <a:xfrm>
            <a:off x="3256856" y="4015826"/>
            <a:ext cx="3280200" cy="481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037" name="Google Shape;1037;p22"/>
          <p:cNvSpPr txBox="1">
            <a:spLocks noGrp="1"/>
          </p:cNvSpPr>
          <p:nvPr>
            <p:ph type="title"/>
          </p:nvPr>
        </p:nvSpPr>
        <p:spPr>
          <a:xfrm>
            <a:off x="715500" y="538250"/>
            <a:ext cx="7713000" cy="420600"/>
          </a:xfrm>
          <a:prstGeom prst="rect">
            <a:avLst/>
          </a:prstGeom>
        </p:spPr>
        <p:txBody>
          <a:bodyPr spcFirstLastPara="1" wrap="square" lIns="91425" tIns="0" rIns="91425" bIns="91425" anchor="t" anchorCtr="0">
            <a:noAutofit/>
          </a:bodyPr>
          <a:lstStyle>
            <a:lvl1pPr lvl="0" rtl="0">
              <a:spcBef>
                <a:spcPts val="0"/>
              </a:spcBef>
              <a:spcAft>
                <a:spcPts val="0"/>
              </a:spcAft>
              <a:buSzPts val="2900"/>
              <a:buNone/>
              <a:defRPr sz="2900">
                <a:latin typeface="Aldrich"/>
                <a:ea typeface="Aldrich"/>
                <a:cs typeface="Aldrich"/>
                <a:sym typeface="Aldrich"/>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a:endParaRPr/>
          </a:p>
        </p:txBody>
      </p:sp>
      <p:grpSp>
        <p:nvGrpSpPr>
          <p:cNvPr id="1038" name="Google Shape;1038;p22"/>
          <p:cNvGrpSpPr/>
          <p:nvPr/>
        </p:nvGrpSpPr>
        <p:grpSpPr>
          <a:xfrm flipH="1">
            <a:off x="-760312" y="4088195"/>
            <a:ext cx="1965289" cy="517060"/>
            <a:chOff x="3539975" y="3523525"/>
            <a:chExt cx="745925" cy="196250"/>
          </a:xfrm>
        </p:grpSpPr>
        <p:sp>
          <p:nvSpPr>
            <p:cNvPr id="1039" name="Google Shape;1039;p22"/>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22"/>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22"/>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22"/>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22"/>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22"/>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22"/>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22"/>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22"/>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22"/>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22"/>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22"/>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22"/>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22"/>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22"/>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22"/>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5" name="Google Shape;1055;p22"/>
          <p:cNvGrpSpPr/>
          <p:nvPr/>
        </p:nvGrpSpPr>
        <p:grpSpPr>
          <a:xfrm>
            <a:off x="743688" y="1615450"/>
            <a:ext cx="357454" cy="956304"/>
            <a:chOff x="357713" y="600975"/>
            <a:chExt cx="357454" cy="956304"/>
          </a:xfrm>
        </p:grpSpPr>
        <p:sp>
          <p:nvSpPr>
            <p:cNvPr id="1056" name="Google Shape;1056;p22"/>
            <p:cNvSpPr/>
            <p:nvPr/>
          </p:nvSpPr>
          <p:spPr>
            <a:xfrm>
              <a:off x="357713" y="600975"/>
              <a:ext cx="357454" cy="357454"/>
            </a:xfrm>
            <a:custGeom>
              <a:avLst/>
              <a:gdLst/>
              <a:ahLst/>
              <a:cxnLst/>
              <a:rect l="l" t="t" r="r" b="b"/>
              <a:pathLst>
                <a:path w="6539" h="6539" fill="none" extrusionOk="0">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22"/>
            <p:cNvSpPr/>
            <p:nvPr/>
          </p:nvSpPr>
          <p:spPr>
            <a:xfrm>
              <a:off x="374549" y="819196"/>
              <a:ext cx="324765" cy="324765"/>
            </a:xfrm>
            <a:custGeom>
              <a:avLst/>
              <a:gdLst/>
              <a:ahLst/>
              <a:cxnLst/>
              <a:rect l="l" t="t" r="r" b="b"/>
              <a:pathLst>
                <a:path w="5941" h="5941" fill="none" extrusionOk="0">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22"/>
            <p:cNvSpPr/>
            <p:nvPr/>
          </p:nvSpPr>
          <p:spPr>
            <a:xfrm>
              <a:off x="357713" y="997347"/>
              <a:ext cx="357454" cy="357509"/>
            </a:xfrm>
            <a:custGeom>
              <a:avLst/>
              <a:gdLst/>
              <a:ahLst/>
              <a:cxnLst/>
              <a:rect l="l" t="t" r="r" b="b"/>
              <a:pathLst>
                <a:path w="6539" h="6540" fill="none" extrusionOk="0">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22"/>
            <p:cNvSpPr/>
            <p:nvPr/>
          </p:nvSpPr>
          <p:spPr>
            <a:xfrm>
              <a:off x="358751" y="1200863"/>
              <a:ext cx="356416" cy="356416"/>
            </a:xfrm>
            <a:custGeom>
              <a:avLst/>
              <a:gdLst/>
              <a:ahLst/>
              <a:cxnLst/>
              <a:rect l="l" t="t" r="r" b="b"/>
              <a:pathLst>
                <a:path w="6520" h="6520" fill="none" extrusionOk="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5">
  <p:cSld name="CUSTOM_3_1_1_1_1">
    <p:spTree>
      <p:nvGrpSpPr>
        <p:cNvPr id="1" name="Shape 2192"/>
        <p:cNvGrpSpPr/>
        <p:nvPr/>
      </p:nvGrpSpPr>
      <p:grpSpPr>
        <a:xfrm>
          <a:off x="0" y="0"/>
          <a:ext cx="0" cy="0"/>
          <a:chOff x="0" y="0"/>
          <a:chExt cx="0" cy="0"/>
        </a:xfrm>
      </p:grpSpPr>
      <p:pic>
        <p:nvPicPr>
          <p:cNvPr id="2193" name="Google Shape;2193;p46"/>
          <p:cNvPicPr preferRelativeResize="0"/>
          <p:nvPr/>
        </p:nvPicPr>
        <p:blipFill rotWithShape="1">
          <a:blip r:embed="rId2">
            <a:alphaModFix amt="60000"/>
          </a:blip>
          <a:srcRect l="39" r="29"/>
          <a:stretch/>
        </p:blipFill>
        <p:spPr>
          <a:xfrm>
            <a:off x="0" y="1"/>
            <a:ext cx="9144002" cy="5143499"/>
          </a:xfrm>
          <a:prstGeom prst="rect">
            <a:avLst/>
          </a:prstGeom>
          <a:noFill/>
          <a:ln>
            <a:noFill/>
          </a:ln>
        </p:spPr>
      </p:pic>
      <p:sp>
        <p:nvSpPr>
          <p:cNvPr id="2194" name="Google Shape;2194;p46"/>
          <p:cNvSpPr txBox="1">
            <a:spLocks noGrp="1"/>
          </p:cNvSpPr>
          <p:nvPr>
            <p:ph type="title"/>
          </p:nvPr>
        </p:nvSpPr>
        <p:spPr>
          <a:xfrm>
            <a:off x="715500" y="538250"/>
            <a:ext cx="7713000" cy="420600"/>
          </a:xfrm>
          <a:prstGeom prst="rect">
            <a:avLst/>
          </a:prstGeom>
        </p:spPr>
        <p:txBody>
          <a:bodyPr spcFirstLastPara="1" wrap="square" lIns="91425" tIns="0" rIns="91425" bIns="91425" anchor="t" anchorCtr="0">
            <a:noAutofit/>
          </a:bodyPr>
          <a:lstStyle>
            <a:lvl1pPr lvl="0" rtl="0">
              <a:spcBef>
                <a:spcPts val="0"/>
              </a:spcBef>
              <a:spcAft>
                <a:spcPts val="0"/>
              </a:spcAft>
              <a:buSzPts val="2900"/>
              <a:buNone/>
              <a:defRPr sz="2900">
                <a:latin typeface="Aldrich"/>
                <a:ea typeface="Aldrich"/>
                <a:cs typeface="Aldrich"/>
                <a:sym typeface="Aldrich"/>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a:endParaRPr/>
          </a:p>
        </p:txBody>
      </p:sp>
      <p:pic>
        <p:nvPicPr>
          <p:cNvPr id="2195" name="Google Shape;2195;p46"/>
          <p:cNvPicPr preferRelativeResize="0"/>
          <p:nvPr/>
        </p:nvPicPr>
        <p:blipFill>
          <a:blip r:embed="rId3">
            <a:alphaModFix/>
          </a:blip>
          <a:stretch>
            <a:fillRect/>
          </a:stretch>
        </p:blipFill>
        <p:spPr>
          <a:xfrm rot="150349" flipH="1">
            <a:off x="-1128684" y="4246704"/>
            <a:ext cx="9353212" cy="2681250"/>
          </a:xfrm>
          <a:prstGeom prst="rect">
            <a:avLst/>
          </a:prstGeom>
          <a:noFill/>
          <a:ln>
            <a:noFill/>
          </a:ln>
        </p:spPr>
      </p:pic>
      <p:grpSp>
        <p:nvGrpSpPr>
          <p:cNvPr id="2196" name="Google Shape;2196;p46"/>
          <p:cNvGrpSpPr/>
          <p:nvPr/>
        </p:nvGrpSpPr>
        <p:grpSpPr>
          <a:xfrm flipH="1">
            <a:off x="435156" y="4236070"/>
            <a:ext cx="289285" cy="284718"/>
            <a:chOff x="419162" y="3302025"/>
            <a:chExt cx="220963" cy="217475"/>
          </a:xfrm>
        </p:grpSpPr>
        <p:sp>
          <p:nvSpPr>
            <p:cNvPr id="2197" name="Google Shape;2197;p46"/>
            <p:cNvSpPr/>
            <p:nvPr/>
          </p:nvSpPr>
          <p:spPr>
            <a:xfrm>
              <a:off x="426000" y="3425950"/>
              <a:ext cx="214125" cy="93550"/>
            </a:xfrm>
            <a:custGeom>
              <a:avLst/>
              <a:gdLst/>
              <a:ahLst/>
              <a:cxnLst/>
              <a:rect l="l" t="t" r="r" b="b"/>
              <a:pathLst>
                <a:path w="8565" h="3742" extrusionOk="0">
                  <a:moveTo>
                    <a:pt x="1" y="0"/>
                  </a:moveTo>
                  <a:cubicBezTo>
                    <a:pt x="290" y="2141"/>
                    <a:pt x="2122" y="3742"/>
                    <a:pt x="4283" y="3742"/>
                  </a:cubicBezTo>
                  <a:cubicBezTo>
                    <a:pt x="6443" y="3742"/>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46"/>
            <p:cNvSpPr/>
            <p:nvPr/>
          </p:nvSpPr>
          <p:spPr>
            <a:xfrm>
              <a:off x="419162" y="3302025"/>
              <a:ext cx="214125" cy="94050"/>
            </a:xfrm>
            <a:custGeom>
              <a:avLst/>
              <a:gdLst/>
              <a:ahLst/>
              <a:cxnLst/>
              <a:rect l="l" t="t" r="r" b="b"/>
              <a:pathLst>
                <a:path w="8565" h="3762" extrusionOk="0">
                  <a:moveTo>
                    <a:pt x="1" y="0"/>
                  </a:moveTo>
                  <a:cubicBezTo>
                    <a:pt x="271" y="2141"/>
                    <a:pt x="2103" y="3761"/>
                    <a:pt x="4283" y="3761"/>
                  </a:cubicBezTo>
                  <a:cubicBezTo>
                    <a:pt x="6443" y="3761"/>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9" name="Google Shape;2199;p46"/>
          <p:cNvGrpSpPr/>
          <p:nvPr/>
        </p:nvGrpSpPr>
        <p:grpSpPr>
          <a:xfrm flipH="1">
            <a:off x="-1328926" y="2418978"/>
            <a:ext cx="1965289" cy="517060"/>
            <a:chOff x="3539975" y="3523525"/>
            <a:chExt cx="745925" cy="196250"/>
          </a:xfrm>
        </p:grpSpPr>
        <p:sp>
          <p:nvSpPr>
            <p:cNvPr id="2200" name="Google Shape;2200;p46"/>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46"/>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46"/>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46"/>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46"/>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46"/>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46"/>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46"/>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46"/>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46"/>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46"/>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46"/>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46"/>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46"/>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46"/>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46"/>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p:cSld name="CUSTOM_5">
    <p:spTree>
      <p:nvGrpSpPr>
        <p:cNvPr id="1" name="Shape 2469"/>
        <p:cNvGrpSpPr/>
        <p:nvPr/>
      </p:nvGrpSpPr>
      <p:grpSpPr>
        <a:xfrm>
          <a:off x="0" y="0"/>
          <a:ext cx="0" cy="0"/>
          <a:chOff x="0" y="0"/>
          <a:chExt cx="0" cy="0"/>
        </a:xfrm>
      </p:grpSpPr>
      <p:pic>
        <p:nvPicPr>
          <p:cNvPr id="2470" name="Google Shape;2470;p51"/>
          <p:cNvPicPr preferRelativeResize="0"/>
          <p:nvPr/>
        </p:nvPicPr>
        <p:blipFill rotWithShape="1">
          <a:blip r:embed="rId2">
            <a:alphaModFix amt="60000"/>
          </a:blip>
          <a:srcRect t="9" b="9"/>
          <a:stretch/>
        </p:blipFill>
        <p:spPr>
          <a:xfrm>
            <a:off x="0" y="1"/>
            <a:ext cx="9144002" cy="5143499"/>
          </a:xfrm>
          <a:prstGeom prst="rect">
            <a:avLst/>
          </a:prstGeom>
          <a:noFill/>
          <a:ln>
            <a:noFill/>
          </a:ln>
        </p:spPr>
      </p:pic>
      <p:pic>
        <p:nvPicPr>
          <p:cNvPr id="2471" name="Google Shape;2471;p51"/>
          <p:cNvPicPr preferRelativeResize="0"/>
          <p:nvPr/>
        </p:nvPicPr>
        <p:blipFill rotWithShape="1">
          <a:blip r:embed="rId3">
            <a:alphaModFix amt="60000"/>
          </a:blip>
          <a:srcRect t="9" b="9"/>
          <a:stretch/>
        </p:blipFill>
        <p:spPr>
          <a:xfrm>
            <a:off x="0" y="1"/>
            <a:ext cx="9144002" cy="5143499"/>
          </a:xfrm>
          <a:prstGeom prst="rect">
            <a:avLst/>
          </a:prstGeom>
          <a:noFill/>
          <a:ln>
            <a:noFill/>
          </a:ln>
        </p:spPr>
      </p:pic>
      <p:pic>
        <p:nvPicPr>
          <p:cNvPr id="2472" name="Google Shape;2472;p51"/>
          <p:cNvPicPr preferRelativeResize="0"/>
          <p:nvPr/>
        </p:nvPicPr>
        <p:blipFill>
          <a:blip r:embed="rId4">
            <a:alphaModFix/>
          </a:blip>
          <a:stretch>
            <a:fillRect/>
          </a:stretch>
        </p:blipFill>
        <p:spPr>
          <a:xfrm>
            <a:off x="-467701" y="3755650"/>
            <a:ext cx="9353213" cy="2681250"/>
          </a:xfrm>
          <a:prstGeom prst="rect">
            <a:avLst/>
          </a:prstGeom>
          <a:noFill/>
          <a:ln>
            <a:noFill/>
          </a:ln>
        </p:spPr>
      </p:pic>
      <p:grpSp>
        <p:nvGrpSpPr>
          <p:cNvPr id="2473" name="Google Shape;2473;p51"/>
          <p:cNvGrpSpPr/>
          <p:nvPr/>
        </p:nvGrpSpPr>
        <p:grpSpPr>
          <a:xfrm>
            <a:off x="391864" y="3545270"/>
            <a:ext cx="289170" cy="284718"/>
            <a:chOff x="426000" y="3302025"/>
            <a:chExt cx="220875" cy="217475"/>
          </a:xfrm>
        </p:grpSpPr>
        <p:sp>
          <p:nvSpPr>
            <p:cNvPr id="2474" name="Google Shape;2474;p51"/>
            <p:cNvSpPr/>
            <p:nvPr/>
          </p:nvSpPr>
          <p:spPr>
            <a:xfrm>
              <a:off x="426000" y="3425950"/>
              <a:ext cx="214125" cy="93550"/>
            </a:xfrm>
            <a:custGeom>
              <a:avLst/>
              <a:gdLst/>
              <a:ahLst/>
              <a:cxnLst/>
              <a:rect l="l" t="t" r="r" b="b"/>
              <a:pathLst>
                <a:path w="8565" h="3742" extrusionOk="0">
                  <a:moveTo>
                    <a:pt x="1" y="0"/>
                  </a:moveTo>
                  <a:cubicBezTo>
                    <a:pt x="290" y="2141"/>
                    <a:pt x="2122" y="3742"/>
                    <a:pt x="4283" y="3742"/>
                  </a:cubicBezTo>
                  <a:cubicBezTo>
                    <a:pt x="6443" y="3742"/>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51"/>
            <p:cNvSpPr/>
            <p:nvPr/>
          </p:nvSpPr>
          <p:spPr>
            <a:xfrm>
              <a:off x="432750" y="3302025"/>
              <a:ext cx="214125" cy="94050"/>
            </a:xfrm>
            <a:custGeom>
              <a:avLst/>
              <a:gdLst/>
              <a:ahLst/>
              <a:cxnLst/>
              <a:rect l="l" t="t" r="r" b="b"/>
              <a:pathLst>
                <a:path w="8565" h="3762" extrusionOk="0">
                  <a:moveTo>
                    <a:pt x="1" y="0"/>
                  </a:moveTo>
                  <a:cubicBezTo>
                    <a:pt x="271" y="2141"/>
                    <a:pt x="2103" y="3761"/>
                    <a:pt x="4283" y="3761"/>
                  </a:cubicBezTo>
                  <a:cubicBezTo>
                    <a:pt x="6443" y="3761"/>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76" name="Google Shape;2476;p51"/>
          <p:cNvGrpSpPr/>
          <p:nvPr/>
        </p:nvGrpSpPr>
        <p:grpSpPr>
          <a:xfrm>
            <a:off x="357713" y="905775"/>
            <a:ext cx="357454" cy="956304"/>
            <a:chOff x="357713" y="600975"/>
            <a:chExt cx="357454" cy="956304"/>
          </a:xfrm>
        </p:grpSpPr>
        <p:sp>
          <p:nvSpPr>
            <p:cNvPr id="2477" name="Google Shape;2477;p51"/>
            <p:cNvSpPr/>
            <p:nvPr/>
          </p:nvSpPr>
          <p:spPr>
            <a:xfrm>
              <a:off x="357713" y="600975"/>
              <a:ext cx="357454" cy="357454"/>
            </a:xfrm>
            <a:custGeom>
              <a:avLst/>
              <a:gdLst/>
              <a:ahLst/>
              <a:cxnLst/>
              <a:rect l="l" t="t" r="r" b="b"/>
              <a:pathLst>
                <a:path w="6539" h="6539" fill="none" extrusionOk="0">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51"/>
            <p:cNvSpPr/>
            <p:nvPr/>
          </p:nvSpPr>
          <p:spPr>
            <a:xfrm>
              <a:off x="374549" y="819196"/>
              <a:ext cx="324765" cy="324765"/>
            </a:xfrm>
            <a:custGeom>
              <a:avLst/>
              <a:gdLst/>
              <a:ahLst/>
              <a:cxnLst/>
              <a:rect l="l" t="t" r="r" b="b"/>
              <a:pathLst>
                <a:path w="5941" h="5941" fill="none" extrusionOk="0">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51"/>
            <p:cNvSpPr/>
            <p:nvPr/>
          </p:nvSpPr>
          <p:spPr>
            <a:xfrm>
              <a:off x="357713" y="997347"/>
              <a:ext cx="357454" cy="357509"/>
            </a:xfrm>
            <a:custGeom>
              <a:avLst/>
              <a:gdLst/>
              <a:ahLst/>
              <a:cxnLst/>
              <a:rect l="l" t="t" r="r" b="b"/>
              <a:pathLst>
                <a:path w="6539" h="6540" fill="none" extrusionOk="0">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51"/>
            <p:cNvSpPr/>
            <p:nvPr/>
          </p:nvSpPr>
          <p:spPr>
            <a:xfrm>
              <a:off x="358751" y="1200863"/>
              <a:ext cx="356416" cy="356416"/>
            </a:xfrm>
            <a:custGeom>
              <a:avLst/>
              <a:gdLst/>
              <a:ahLst/>
              <a:cxnLst/>
              <a:rect l="l" t="t" r="r" b="b"/>
              <a:pathLst>
                <a:path w="6520" h="6520" fill="none" extrusionOk="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81" name="Google Shape;2481;p51"/>
          <p:cNvGrpSpPr/>
          <p:nvPr/>
        </p:nvGrpSpPr>
        <p:grpSpPr>
          <a:xfrm>
            <a:off x="5258308" y="722871"/>
            <a:ext cx="793256" cy="182899"/>
            <a:chOff x="2685575" y="2835950"/>
            <a:chExt cx="433000" cy="99825"/>
          </a:xfrm>
        </p:grpSpPr>
        <p:sp>
          <p:nvSpPr>
            <p:cNvPr id="2482" name="Google Shape;2482;p51"/>
            <p:cNvSpPr/>
            <p:nvPr/>
          </p:nvSpPr>
          <p:spPr>
            <a:xfrm>
              <a:off x="3032250"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51"/>
            <p:cNvSpPr/>
            <p:nvPr/>
          </p:nvSpPr>
          <p:spPr>
            <a:xfrm>
              <a:off x="2917000" y="2835950"/>
              <a:ext cx="85850" cy="99825"/>
            </a:xfrm>
            <a:custGeom>
              <a:avLst/>
              <a:gdLst/>
              <a:ahLst/>
              <a:cxnLst/>
              <a:rect l="l" t="t" r="r" b="b"/>
              <a:pathLst>
                <a:path w="3434" h="3993" extrusionOk="0">
                  <a:moveTo>
                    <a:pt x="3434" y="0"/>
                  </a:moveTo>
                  <a:lnTo>
                    <a:pt x="1" y="2006"/>
                  </a:lnTo>
                  <a:lnTo>
                    <a:pt x="3434" y="3993"/>
                  </a:lnTo>
                  <a:lnTo>
                    <a:pt x="3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51"/>
            <p:cNvSpPr/>
            <p:nvPr/>
          </p:nvSpPr>
          <p:spPr>
            <a:xfrm>
              <a:off x="2801300" y="2835950"/>
              <a:ext cx="86325" cy="99825"/>
            </a:xfrm>
            <a:custGeom>
              <a:avLst/>
              <a:gdLst/>
              <a:ahLst/>
              <a:cxnLst/>
              <a:rect l="l" t="t" r="r" b="b"/>
              <a:pathLst>
                <a:path w="3453" h="3993" extrusionOk="0">
                  <a:moveTo>
                    <a:pt x="3452" y="0"/>
                  </a:moveTo>
                  <a:lnTo>
                    <a:pt x="0" y="2006"/>
                  </a:lnTo>
                  <a:lnTo>
                    <a:pt x="3452" y="3993"/>
                  </a:lnTo>
                  <a:lnTo>
                    <a:pt x="34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51"/>
            <p:cNvSpPr/>
            <p:nvPr/>
          </p:nvSpPr>
          <p:spPr>
            <a:xfrm>
              <a:off x="2685575"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86" name="Google Shape;2486;p51"/>
          <p:cNvGrpSpPr/>
          <p:nvPr/>
        </p:nvGrpSpPr>
        <p:grpSpPr>
          <a:xfrm>
            <a:off x="8366565" y="3429220"/>
            <a:ext cx="1965289" cy="517060"/>
            <a:chOff x="3539975" y="3523525"/>
            <a:chExt cx="745925" cy="196250"/>
          </a:xfrm>
        </p:grpSpPr>
        <p:sp>
          <p:nvSpPr>
            <p:cNvPr id="2487" name="Google Shape;2487;p51"/>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51"/>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51"/>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51"/>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51"/>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51"/>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51"/>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51"/>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51"/>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51"/>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51"/>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51"/>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51"/>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51"/>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51"/>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51"/>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503" name="Google Shape;2503;p51"/>
          <p:cNvPicPr preferRelativeResize="0"/>
          <p:nvPr/>
        </p:nvPicPr>
        <p:blipFill>
          <a:blip r:embed="rId5">
            <a:alphaModFix/>
          </a:blip>
          <a:stretch>
            <a:fillRect/>
          </a:stretch>
        </p:blipFill>
        <p:spPr>
          <a:xfrm>
            <a:off x="7164689" y="-802375"/>
            <a:ext cx="2527512" cy="268125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1">
  <p:cSld name="CUSTOM_5_1">
    <p:spTree>
      <p:nvGrpSpPr>
        <p:cNvPr id="1" name="Shape 2504"/>
        <p:cNvGrpSpPr/>
        <p:nvPr/>
      </p:nvGrpSpPr>
      <p:grpSpPr>
        <a:xfrm>
          <a:off x="0" y="0"/>
          <a:ext cx="0" cy="0"/>
          <a:chOff x="0" y="0"/>
          <a:chExt cx="0" cy="0"/>
        </a:xfrm>
      </p:grpSpPr>
      <p:pic>
        <p:nvPicPr>
          <p:cNvPr id="2505" name="Google Shape;2505;p52"/>
          <p:cNvPicPr preferRelativeResize="0"/>
          <p:nvPr/>
        </p:nvPicPr>
        <p:blipFill rotWithShape="1">
          <a:blip r:embed="rId2">
            <a:alphaModFix amt="60000"/>
          </a:blip>
          <a:srcRect t="9" b="9"/>
          <a:stretch/>
        </p:blipFill>
        <p:spPr>
          <a:xfrm rot="10800000" flipH="1">
            <a:off x="0" y="1"/>
            <a:ext cx="9144002" cy="5143499"/>
          </a:xfrm>
          <a:prstGeom prst="rect">
            <a:avLst/>
          </a:prstGeom>
          <a:noFill/>
          <a:ln>
            <a:noFill/>
          </a:ln>
        </p:spPr>
      </p:pic>
      <p:pic>
        <p:nvPicPr>
          <p:cNvPr id="2506" name="Google Shape;2506;p52"/>
          <p:cNvPicPr preferRelativeResize="0"/>
          <p:nvPr/>
        </p:nvPicPr>
        <p:blipFill rotWithShape="1">
          <a:blip r:embed="rId3">
            <a:alphaModFix/>
          </a:blip>
          <a:srcRect l="228" r="238"/>
          <a:stretch/>
        </p:blipFill>
        <p:spPr>
          <a:xfrm flipH="1">
            <a:off x="-9" y="4016075"/>
            <a:ext cx="9353213" cy="2681250"/>
          </a:xfrm>
          <a:prstGeom prst="rect">
            <a:avLst/>
          </a:prstGeom>
          <a:noFill/>
          <a:ln>
            <a:noFill/>
          </a:ln>
        </p:spPr>
      </p:pic>
      <p:grpSp>
        <p:nvGrpSpPr>
          <p:cNvPr id="2507" name="Google Shape;2507;p52"/>
          <p:cNvGrpSpPr/>
          <p:nvPr/>
        </p:nvGrpSpPr>
        <p:grpSpPr>
          <a:xfrm flipH="1">
            <a:off x="8483181" y="4016070"/>
            <a:ext cx="283332" cy="284718"/>
            <a:chOff x="423709" y="3302025"/>
            <a:chExt cx="216416" cy="217475"/>
          </a:xfrm>
        </p:grpSpPr>
        <p:sp>
          <p:nvSpPr>
            <p:cNvPr id="2508" name="Google Shape;2508;p52"/>
            <p:cNvSpPr/>
            <p:nvPr/>
          </p:nvSpPr>
          <p:spPr>
            <a:xfrm>
              <a:off x="426000" y="3425950"/>
              <a:ext cx="214125" cy="93550"/>
            </a:xfrm>
            <a:custGeom>
              <a:avLst/>
              <a:gdLst/>
              <a:ahLst/>
              <a:cxnLst/>
              <a:rect l="l" t="t" r="r" b="b"/>
              <a:pathLst>
                <a:path w="8565" h="3742" extrusionOk="0">
                  <a:moveTo>
                    <a:pt x="1" y="0"/>
                  </a:moveTo>
                  <a:cubicBezTo>
                    <a:pt x="290" y="2141"/>
                    <a:pt x="2122" y="3742"/>
                    <a:pt x="4283" y="3742"/>
                  </a:cubicBezTo>
                  <a:cubicBezTo>
                    <a:pt x="6443" y="3742"/>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52"/>
            <p:cNvSpPr/>
            <p:nvPr/>
          </p:nvSpPr>
          <p:spPr>
            <a:xfrm>
              <a:off x="423709" y="3302025"/>
              <a:ext cx="214125" cy="94050"/>
            </a:xfrm>
            <a:custGeom>
              <a:avLst/>
              <a:gdLst/>
              <a:ahLst/>
              <a:cxnLst/>
              <a:rect l="l" t="t" r="r" b="b"/>
              <a:pathLst>
                <a:path w="8565" h="3762" extrusionOk="0">
                  <a:moveTo>
                    <a:pt x="1" y="0"/>
                  </a:moveTo>
                  <a:cubicBezTo>
                    <a:pt x="271" y="2141"/>
                    <a:pt x="2103" y="3761"/>
                    <a:pt x="4283" y="3761"/>
                  </a:cubicBezTo>
                  <a:cubicBezTo>
                    <a:pt x="6443" y="3761"/>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10" name="Google Shape;2510;p52"/>
          <p:cNvGrpSpPr/>
          <p:nvPr/>
        </p:nvGrpSpPr>
        <p:grpSpPr>
          <a:xfrm flipH="1">
            <a:off x="8175513" y="140497"/>
            <a:ext cx="2019176" cy="2019176"/>
            <a:chOff x="1943325" y="-220375"/>
            <a:chExt cx="1298672" cy="1298672"/>
          </a:xfrm>
        </p:grpSpPr>
        <p:sp>
          <p:nvSpPr>
            <p:cNvPr id="2511" name="Google Shape;2511;p52"/>
            <p:cNvSpPr/>
            <p:nvPr/>
          </p:nvSpPr>
          <p:spPr>
            <a:xfrm>
              <a:off x="2582255" y="-220375"/>
              <a:ext cx="49" cy="460871"/>
            </a:xfrm>
            <a:custGeom>
              <a:avLst/>
              <a:gdLst/>
              <a:ahLst/>
              <a:cxnLst/>
              <a:rect l="l" t="t" r="r" b="b"/>
              <a:pathLst>
                <a:path w="1" h="9432" fill="none" extrusionOk="0">
                  <a:moveTo>
                    <a:pt x="0" y="0"/>
                  </a:moveTo>
                  <a:lnTo>
                    <a:pt x="0" y="943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52"/>
            <p:cNvSpPr/>
            <p:nvPr/>
          </p:nvSpPr>
          <p:spPr>
            <a:xfrm>
              <a:off x="2414509" y="-195895"/>
              <a:ext cx="118785" cy="444844"/>
            </a:xfrm>
            <a:custGeom>
              <a:avLst/>
              <a:gdLst/>
              <a:ahLst/>
              <a:cxnLst/>
              <a:rect l="l" t="t" r="r" b="b"/>
              <a:pathLst>
                <a:path w="2431" h="9104" fill="none" extrusionOk="0">
                  <a:moveTo>
                    <a:pt x="0" y="1"/>
                  </a:moveTo>
                  <a:lnTo>
                    <a:pt x="2431"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52"/>
            <p:cNvSpPr/>
            <p:nvPr/>
          </p:nvSpPr>
          <p:spPr>
            <a:xfrm>
              <a:off x="2259027" y="-128024"/>
              <a:ext cx="229996" cy="398669"/>
            </a:xfrm>
            <a:custGeom>
              <a:avLst/>
              <a:gdLst/>
              <a:ahLst/>
              <a:cxnLst/>
              <a:rect l="l" t="t" r="r" b="b"/>
              <a:pathLst>
                <a:path w="4707" h="8159" fill="none" extrusionOk="0">
                  <a:moveTo>
                    <a:pt x="0" y="0"/>
                  </a:moveTo>
                  <a:lnTo>
                    <a:pt x="4706" y="815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52"/>
            <p:cNvSpPr/>
            <p:nvPr/>
          </p:nvSpPr>
          <p:spPr>
            <a:xfrm>
              <a:off x="2126121" y="-22481"/>
              <a:ext cx="325180" cy="325180"/>
            </a:xfrm>
            <a:custGeom>
              <a:avLst/>
              <a:gdLst/>
              <a:ahLst/>
              <a:cxnLst/>
              <a:rect l="l" t="t" r="r" b="b"/>
              <a:pathLst>
                <a:path w="6655" h="6655" fill="none" extrusionOk="0">
                  <a:moveTo>
                    <a:pt x="1" y="0"/>
                  </a:moveTo>
                  <a:lnTo>
                    <a:pt x="6655" y="66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52"/>
            <p:cNvSpPr/>
            <p:nvPr/>
          </p:nvSpPr>
          <p:spPr>
            <a:xfrm>
              <a:off x="2025317" y="113211"/>
              <a:ext cx="398669" cy="230924"/>
            </a:xfrm>
            <a:custGeom>
              <a:avLst/>
              <a:gdLst/>
              <a:ahLst/>
              <a:cxnLst/>
              <a:rect l="l" t="t" r="r" b="b"/>
              <a:pathLst>
                <a:path w="8159" h="4726" fill="none" extrusionOk="0">
                  <a:moveTo>
                    <a:pt x="0" y="1"/>
                  </a:moveTo>
                  <a:lnTo>
                    <a:pt x="8158"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52"/>
            <p:cNvSpPr/>
            <p:nvPr/>
          </p:nvSpPr>
          <p:spPr>
            <a:xfrm>
              <a:off x="1963114" y="270598"/>
              <a:ext cx="444844" cy="119713"/>
            </a:xfrm>
            <a:custGeom>
              <a:avLst/>
              <a:gdLst/>
              <a:ahLst/>
              <a:cxnLst/>
              <a:rect l="l" t="t" r="r" b="b"/>
              <a:pathLst>
                <a:path w="9104" h="2450" fill="none" extrusionOk="0">
                  <a:moveTo>
                    <a:pt x="0" y="0"/>
                  </a:moveTo>
                  <a:lnTo>
                    <a:pt x="9103"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52"/>
            <p:cNvSpPr/>
            <p:nvPr/>
          </p:nvSpPr>
          <p:spPr>
            <a:xfrm>
              <a:off x="1943325" y="439273"/>
              <a:ext cx="460871" cy="49"/>
            </a:xfrm>
            <a:custGeom>
              <a:avLst/>
              <a:gdLst/>
              <a:ahLst/>
              <a:cxnLst/>
              <a:rect l="l" t="t" r="r" b="b"/>
              <a:pathLst>
                <a:path w="9432" h="1" fill="none" extrusionOk="0">
                  <a:moveTo>
                    <a:pt x="0" y="1"/>
                  </a:moveTo>
                  <a:lnTo>
                    <a:pt x="9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52"/>
            <p:cNvSpPr/>
            <p:nvPr/>
          </p:nvSpPr>
          <p:spPr>
            <a:xfrm>
              <a:off x="1967805" y="487354"/>
              <a:ext cx="445821" cy="119713"/>
            </a:xfrm>
            <a:custGeom>
              <a:avLst/>
              <a:gdLst/>
              <a:ahLst/>
              <a:cxnLst/>
              <a:rect l="l" t="t" r="r" b="b"/>
              <a:pathLst>
                <a:path w="9124" h="2450" fill="none" extrusionOk="0">
                  <a:moveTo>
                    <a:pt x="1" y="2450"/>
                  </a:moveTo>
                  <a:lnTo>
                    <a:pt x="912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52"/>
            <p:cNvSpPr/>
            <p:nvPr/>
          </p:nvSpPr>
          <p:spPr>
            <a:xfrm>
              <a:off x="2035676" y="532600"/>
              <a:ext cx="398669" cy="229996"/>
            </a:xfrm>
            <a:custGeom>
              <a:avLst/>
              <a:gdLst/>
              <a:ahLst/>
              <a:cxnLst/>
              <a:rect l="l" t="t" r="r" b="b"/>
              <a:pathLst>
                <a:path w="8159" h="4707" fill="none" extrusionOk="0">
                  <a:moveTo>
                    <a:pt x="0" y="4706"/>
                  </a:moveTo>
                  <a:lnTo>
                    <a:pt x="815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52"/>
            <p:cNvSpPr/>
            <p:nvPr/>
          </p:nvSpPr>
          <p:spPr>
            <a:xfrm>
              <a:off x="2141219" y="569345"/>
              <a:ext cx="326108" cy="326108"/>
            </a:xfrm>
            <a:custGeom>
              <a:avLst/>
              <a:gdLst/>
              <a:ahLst/>
              <a:cxnLst/>
              <a:rect l="l" t="t" r="r" b="b"/>
              <a:pathLst>
                <a:path w="6674" h="6674" fill="none" extrusionOk="0">
                  <a:moveTo>
                    <a:pt x="0" y="6674"/>
                  </a:moveTo>
                  <a:lnTo>
                    <a:pt x="667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52"/>
            <p:cNvSpPr/>
            <p:nvPr/>
          </p:nvSpPr>
          <p:spPr>
            <a:xfrm>
              <a:off x="2277840" y="597588"/>
              <a:ext cx="229996" cy="398718"/>
            </a:xfrm>
            <a:custGeom>
              <a:avLst/>
              <a:gdLst/>
              <a:ahLst/>
              <a:cxnLst/>
              <a:rect l="l" t="t" r="r" b="b"/>
              <a:pathLst>
                <a:path w="4707" h="8160" fill="none" extrusionOk="0">
                  <a:moveTo>
                    <a:pt x="1" y="8159"/>
                  </a:moveTo>
                  <a:lnTo>
                    <a:pt x="470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52"/>
            <p:cNvSpPr/>
            <p:nvPr/>
          </p:nvSpPr>
          <p:spPr>
            <a:xfrm>
              <a:off x="2435227" y="613615"/>
              <a:ext cx="118785" cy="444893"/>
            </a:xfrm>
            <a:custGeom>
              <a:avLst/>
              <a:gdLst/>
              <a:ahLst/>
              <a:cxnLst/>
              <a:rect l="l" t="t" r="r" b="b"/>
              <a:pathLst>
                <a:path w="2431" h="9105" fill="none" extrusionOk="0">
                  <a:moveTo>
                    <a:pt x="1" y="9104"/>
                  </a:moveTo>
                  <a:lnTo>
                    <a:pt x="2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52"/>
            <p:cNvSpPr/>
            <p:nvPr/>
          </p:nvSpPr>
          <p:spPr>
            <a:xfrm>
              <a:off x="2602973" y="617377"/>
              <a:ext cx="49" cy="460920"/>
            </a:xfrm>
            <a:custGeom>
              <a:avLst/>
              <a:gdLst/>
              <a:ahLst/>
              <a:cxnLst/>
              <a:rect l="l" t="t" r="r" b="b"/>
              <a:pathLst>
                <a:path w="1" h="9433" fill="none" extrusionOk="0">
                  <a:moveTo>
                    <a:pt x="1" y="9432"/>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52"/>
            <p:cNvSpPr/>
            <p:nvPr/>
          </p:nvSpPr>
          <p:spPr>
            <a:xfrm>
              <a:off x="2651982" y="607996"/>
              <a:ext cx="118785" cy="444844"/>
            </a:xfrm>
            <a:custGeom>
              <a:avLst/>
              <a:gdLst/>
              <a:ahLst/>
              <a:cxnLst/>
              <a:rect l="l" t="t" r="r" b="b"/>
              <a:pathLst>
                <a:path w="2431" h="9104" fill="none" extrusionOk="0">
                  <a:moveTo>
                    <a:pt x="2431" y="91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52"/>
            <p:cNvSpPr/>
            <p:nvPr/>
          </p:nvSpPr>
          <p:spPr>
            <a:xfrm>
              <a:off x="2696300" y="586301"/>
              <a:ext cx="229996" cy="398669"/>
            </a:xfrm>
            <a:custGeom>
              <a:avLst/>
              <a:gdLst/>
              <a:ahLst/>
              <a:cxnLst/>
              <a:rect l="l" t="t" r="r" b="b"/>
              <a:pathLst>
                <a:path w="4707" h="8159" fill="none" extrusionOk="0">
                  <a:moveTo>
                    <a:pt x="4706" y="8159"/>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52"/>
            <p:cNvSpPr/>
            <p:nvPr/>
          </p:nvSpPr>
          <p:spPr>
            <a:xfrm>
              <a:off x="2733974" y="554247"/>
              <a:ext cx="325180" cy="326108"/>
            </a:xfrm>
            <a:custGeom>
              <a:avLst/>
              <a:gdLst/>
              <a:ahLst/>
              <a:cxnLst/>
              <a:rect l="l" t="t" r="r" b="b"/>
              <a:pathLst>
                <a:path w="6655" h="6674" fill="none" extrusionOk="0">
                  <a:moveTo>
                    <a:pt x="6655" y="66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52"/>
            <p:cNvSpPr/>
            <p:nvPr/>
          </p:nvSpPr>
          <p:spPr>
            <a:xfrm>
              <a:off x="2761288" y="513739"/>
              <a:ext cx="398718" cy="229996"/>
            </a:xfrm>
            <a:custGeom>
              <a:avLst/>
              <a:gdLst/>
              <a:ahLst/>
              <a:cxnLst/>
              <a:rect l="l" t="t" r="r" b="b"/>
              <a:pathLst>
                <a:path w="8160" h="4707" fill="none" extrusionOk="0">
                  <a:moveTo>
                    <a:pt x="8159" y="4706"/>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52"/>
            <p:cNvSpPr/>
            <p:nvPr/>
          </p:nvSpPr>
          <p:spPr>
            <a:xfrm>
              <a:off x="2777315" y="466636"/>
              <a:ext cx="444893" cy="119713"/>
            </a:xfrm>
            <a:custGeom>
              <a:avLst/>
              <a:gdLst/>
              <a:ahLst/>
              <a:cxnLst/>
              <a:rect l="l" t="t" r="r" b="b"/>
              <a:pathLst>
                <a:path w="9105" h="2450" fill="none" extrusionOk="0">
                  <a:moveTo>
                    <a:pt x="9104" y="2449"/>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52"/>
            <p:cNvSpPr/>
            <p:nvPr/>
          </p:nvSpPr>
          <p:spPr>
            <a:xfrm>
              <a:off x="2781077" y="417626"/>
              <a:ext cx="460920" cy="49"/>
            </a:xfrm>
            <a:custGeom>
              <a:avLst/>
              <a:gdLst/>
              <a:ahLst/>
              <a:cxnLst/>
              <a:rect l="l" t="t" r="r" b="b"/>
              <a:pathLst>
                <a:path w="9433" h="1" fill="none" extrusionOk="0">
                  <a:moveTo>
                    <a:pt x="9432" y="0"/>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52"/>
            <p:cNvSpPr/>
            <p:nvPr/>
          </p:nvSpPr>
          <p:spPr>
            <a:xfrm>
              <a:off x="2771696" y="249880"/>
              <a:ext cx="444844" cy="119713"/>
            </a:xfrm>
            <a:custGeom>
              <a:avLst/>
              <a:gdLst/>
              <a:ahLst/>
              <a:cxnLst/>
              <a:rect l="l" t="t" r="r" b="b"/>
              <a:pathLst>
                <a:path w="9104" h="2450" fill="none" extrusionOk="0">
                  <a:moveTo>
                    <a:pt x="9103" y="0"/>
                  </a:moveTo>
                  <a:lnTo>
                    <a:pt x="0"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52"/>
            <p:cNvSpPr/>
            <p:nvPr/>
          </p:nvSpPr>
          <p:spPr>
            <a:xfrm>
              <a:off x="2750929" y="94350"/>
              <a:ext cx="398718" cy="230973"/>
            </a:xfrm>
            <a:custGeom>
              <a:avLst/>
              <a:gdLst/>
              <a:ahLst/>
              <a:cxnLst/>
              <a:rect l="l" t="t" r="r" b="b"/>
              <a:pathLst>
                <a:path w="8160" h="4727" fill="none" extrusionOk="0">
                  <a:moveTo>
                    <a:pt x="8159" y="1"/>
                  </a:moveTo>
                  <a:lnTo>
                    <a:pt x="1"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52"/>
            <p:cNvSpPr/>
            <p:nvPr/>
          </p:nvSpPr>
          <p:spPr>
            <a:xfrm>
              <a:off x="2717947" y="-38508"/>
              <a:ext cx="326108" cy="326108"/>
            </a:xfrm>
            <a:custGeom>
              <a:avLst/>
              <a:gdLst/>
              <a:ahLst/>
              <a:cxnLst/>
              <a:rect l="l" t="t" r="r" b="b"/>
              <a:pathLst>
                <a:path w="6674" h="6674" fill="none" extrusionOk="0">
                  <a:moveTo>
                    <a:pt x="6674" y="0"/>
                  </a:moveTo>
                  <a:lnTo>
                    <a:pt x="1" y="667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52"/>
            <p:cNvSpPr/>
            <p:nvPr/>
          </p:nvSpPr>
          <p:spPr>
            <a:xfrm>
              <a:off x="2677439" y="-139361"/>
              <a:ext cx="229996" cy="399646"/>
            </a:xfrm>
            <a:custGeom>
              <a:avLst/>
              <a:gdLst/>
              <a:ahLst/>
              <a:cxnLst/>
              <a:rect l="l" t="t" r="r" b="b"/>
              <a:pathLst>
                <a:path w="4707" h="8179" fill="none" extrusionOk="0">
                  <a:moveTo>
                    <a:pt x="4706" y="1"/>
                  </a:moveTo>
                  <a:lnTo>
                    <a:pt x="0" y="817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52"/>
            <p:cNvSpPr/>
            <p:nvPr/>
          </p:nvSpPr>
          <p:spPr>
            <a:xfrm>
              <a:off x="2631264" y="-201563"/>
              <a:ext cx="118785" cy="444893"/>
            </a:xfrm>
            <a:custGeom>
              <a:avLst/>
              <a:gdLst/>
              <a:ahLst/>
              <a:cxnLst/>
              <a:rect l="l" t="t" r="r" b="b"/>
              <a:pathLst>
                <a:path w="2431" h="9105" fill="none" extrusionOk="0">
                  <a:moveTo>
                    <a:pt x="2430" y="1"/>
                  </a:moveTo>
                  <a:lnTo>
                    <a:pt x="0"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52"/>
            <p:cNvSpPr/>
            <p:nvPr/>
          </p:nvSpPr>
          <p:spPr>
            <a:xfrm>
              <a:off x="2607712" y="-215684"/>
              <a:ext cx="62251" cy="456180"/>
            </a:xfrm>
            <a:custGeom>
              <a:avLst/>
              <a:gdLst/>
              <a:ahLst/>
              <a:cxnLst/>
              <a:rect l="l" t="t" r="r" b="b"/>
              <a:pathLst>
                <a:path w="1274" h="9336" fill="none" extrusionOk="0">
                  <a:moveTo>
                    <a:pt x="1273" y="0"/>
                  </a:moveTo>
                  <a:lnTo>
                    <a:pt x="0" y="933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52"/>
            <p:cNvSpPr/>
            <p:nvPr/>
          </p:nvSpPr>
          <p:spPr>
            <a:xfrm>
              <a:off x="2500263" y="-213779"/>
              <a:ext cx="57511" cy="457109"/>
            </a:xfrm>
            <a:custGeom>
              <a:avLst/>
              <a:gdLst/>
              <a:ahLst/>
              <a:cxnLst/>
              <a:rect l="l" t="t" r="r" b="b"/>
              <a:pathLst>
                <a:path w="1177" h="9355" fill="none" extrusionOk="0">
                  <a:moveTo>
                    <a:pt x="1" y="0"/>
                  </a:moveTo>
                  <a:lnTo>
                    <a:pt x="1177" y="93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52"/>
            <p:cNvSpPr/>
            <p:nvPr/>
          </p:nvSpPr>
          <p:spPr>
            <a:xfrm>
              <a:off x="2337208" y="-168580"/>
              <a:ext cx="174390" cy="426961"/>
            </a:xfrm>
            <a:custGeom>
              <a:avLst/>
              <a:gdLst/>
              <a:ahLst/>
              <a:cxnLst/>
              <a:rect l="l" t="t" r="r" b="b"/>
              <a:pathLst>
                <a:path w="3569" h="8738" fill="none" extrusionOk="0">
                  <a:moveTo>
                    <a:pt x="1" y="1"/>
                  </a:moveTo>
                  <a:lnTo>
                    <a:pt x="3569" y="873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52"/>
            <p:cNvSpPr/>
            <p:nvPr/>
          </p:nvSpPr>
          <p:spPr>
            <a:xfrm>
              <a:off x="2191157" y="-81849"/>
              <a:ext cx="279005" cy="366615"/>
            </a:xfrm>
            <a:custGeom>
              <a:avLst/>
              <a:gdLst/>
              <a:ahLst/>
              <a:cxnLst/>
              <a:rect l="l" t="t" r="r" b="b"/>
              <a:pathLst>
                <a:path w="5710" h="7503" fill="none" extrusionOk="0">
                  <a:moveTo>
                    <a:pt x="0" y="0"/>
                  </a:moveTo>
                  <a:lnTo>
                    <a:pt x="5709" y="750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52"/>
            <p:cNvSpPr/>
            <p:nvPr/>
          </p:nvSpPr>
          <p:spPr>
            <a:xfrm>
              <a:off x="2072420" y="39722"/>
              <a:ext cx="364759" cy="281790"/>
            </a:xfrm>
            <a:custGeom>
              <a:avLst/>
              <a:gdLst/>
              <a:ahLst/>
              <a:cxnLst/>
              <a:rect l="l" t="t" r="r" b="b"/>
              <a:pathLst>
                <a:path w="7465" h="5767" fill="none" extrusionOk="0">
                  <a:moveTo>
                    <a:pt x="0" y="0"/>
                  </a:moveTo>
                  <a:lnTo>
                    <a:pt x="7464" y="5767"/>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52"/>
            <p:cNvSpPr/>
            <p:nvPr/>
          </p:nvSpPr>
          <p:spPr>
            <a:xfrm>
              <a:off x="1989500" y="187678"/>
              <a:ext cx="425055" cy="178153"/>
            </a:xfrm>
            <a:custGeom>
              <a:avLst/>
              <a:gdLst/>
              <a:ahLst/>
              <a:cxnLst/>
              <a:rect l="l" t="t" r="r" b="b"/>
              <a:pathLst>
                <a:path w="8699" h="3646" fill="none" extrusionOk="0">
                  <a:moveTo>
                    <a:pt x="0" y="0"/>
                  </a:moveTo>
                  <a:lnTo>
                    <a:pt x="8698" y="364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52"/>
            <p:cNvSpPr/>
            <p:nvPr/>
          </p:nvSpPr>
          <p:spPr>
            <a:xfrm>
              <a:off x="1948016" y="351662"/>
              <a:ext cx="456180" cy="62251"/>
            </a:xfrm>
            <a:custGeom>
              <a:avLst/>
              <a:gdLst/>
              <a:ahLst/>
              <a:cxnLst/>
              <a:rect l="l" t="t" r="r" b="b"/>
              <a:pathLst>
                <a:path w="9336" h="1274" fill="none" extrusionOk="0">
                  <a:moveTo>
                    <a:pt x="1" y="0"/>
                  </a:moveTo>
                  <a:lnTo>
                    <a:pt x="9335" y="127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52"/>
            <p:cNvSpPr/>
            <p:nvPr/>
          </p:nvSpPr>
          <p:spPr>
            <a:xfrm>
              <a:off x="1949921" y="462824"/>
              <a:ext cx="457109" cy="58488"/>
            </a:xfrm>
            <a:custGeom>
              <a:avLst/>
              <a:gdLst/>
              <a:ahLst/>
              <a:cxnLst/>
              <a:rect l="l" t="t" r="r" b="b"/>
              <a:pathLst>
                <a:path w="9355" h="1197" fill="none" extrusionOk="0">
                  <a:moveTo>
                    <a:pt x="0" y="1197"/>
                  </a:moveTo>
                  <a:lnTo>
                    <a:pt x="9354"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52"/>
            <p:cNvSpPr/>
            <p:nvPr/>
          </p:nvSpPr>
          <p:spPr>
            <a:xfrm>
              <a:off x="1996097" y="509977"/>
              <a:ext cx="425983" cy="174390"/>
            </a:xfrm>
            <a:custGeom>
              <a:avLst/>
              <a:gdLst/>
              <a:ahLst/>
              <a:cxnLst/>
              <a:rect l="l" t="t" r="r" b="b"/>
              <a:pathLst>
                <a:path w="8718" h="3569" fill="none" extrusionOk="0">
                  <a:moveTo>
                    <a:pt x="0" y="3568"/>
                  </a:moveTo>
                  <a:lnTo>
                    <a:pt x="871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52"/>
            <p:cNvSpPr/>
            <p:nvPr/>
          </p:nvSpPr>
          <p:spPr>
            <a:xfrm>
              <a:off x="2081851" y="551413"/>
              <a:ext cx="367593" cy="279005"/>
            </a:xfrm>
            <a:custGeom>
              <a:avLst/>
              <a:gdLst/>
              <a:ahLst/>
              <a:cxnLst/>
              <a:rect l="l" t="t" r="r" b="b"/>
              <a:pathLst>
                <a:path w="7523" h="5710" fill="none" extrusionOk="0">
                  <a:moveTo>
                    <a:pt x="0" y="5710"/>
                  </a:moveTo>
                  <a:lnTo>
                    <a:pt x="7522"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52"/>
            <p:cNvSpPr/>
            <p:nvPr/>
          </p:nvSpPr>
          <p:spPr>
            <a:xfrm>
              <a:off x="2203422" y="584395"/>
              <a:ext cx="281790" cy="363830"/>
            </a:xfrm>
            <a:custGeom>
              <a:avLst/>
              <a:gdLst/>
              <a:ahLst/>
              <a:cxnLst/>
              <a:rect l="l" t="t" r="r" b="b"/>
              <a:pathLst>
                <a:path w="5767" h="7446" fill="none" extrusionOk="0">
                  <a:moveTo>
                    <a:pt x="0" y="7446"/>
                  </a:moveTo>
                  <a:lnTo>
                    <a:pt x="576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52"/>
            <p:cNvSpPr/>
            <p:nvPr/>
          </p:nvSpPr>
          <p:spPr>
            <a:xfrm>
              <a:off x="2351378" y="607018"/>
              <a:ext cx="178153" cy="424126"/>
            </a:xfrm>
            <a:custGeom>
              <a:avLst/>
              <a:gdLst/>
              <a:ahLst/>
              <a:cxnLst/>
              <a:rect l="l" t="t" r="r" b="b"/>
              <a:pathLst>
                <a:path w="3646" h="8680" fill="none" extrusionOk="0">
                  <a:moveTo>
                    <a:pt x="0" y="8680"/>
                  </a:moveTo>
                  <a:lnTo>
                    <a:pt x="3645"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52"/>
            <p:cNvSpPr/>
            <p:nvPr/>
          </p:nvSpPr>
          <p:spPr>
            <a:xfrm>
              <a:off x="2515362" y="616449"/>
              <a:ext cx="62251" cy="457109"/>
            </a:xfrm>
            <a:custGeom>
              <a:avLst/>
              <a:gdLst/>
              <a:ahLst/>
              <a:cxnLst/>
              <a:rect l="l" t="t" r="r" b="b"/>
              <a:pathLst>
                <a:path w="1274" h="9355" fill="none" extrusionOk="0">
                  <a:moveTo>
                    <a:pt x="0" y="9355"/>
                  </a:moveTo>
                  <a:lnTo>
                    <a:pt x="1273"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52"/>
            <p:cNvSpPr/>
            <p:nvPr/>
          </p:nvSpPr>
          <p:spPr>
            <a:xfrm>
              <a:off x="2626524" y="614592"/>
              <a:ext cx="58488" cy="457109"/>
            </a:xfrm>
            <a:custGeom>
              <a:avLst/>
              <a:gdLst/>
              <a:ahLst/>
              <a:cxnLst/>
              <a:rect l="l" t="t" r="r" b="b"/>
              <a:pathLst>
                <a:path w="1197" h="9355" fill="none" extrusionOk="0">
                  <a:moveTo>
                    <a:pt x="1197" y="9354"/>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52"/>
            <p:cNvSpPr/>
            <p:nvPr/>
          </p:nvSpPr>
          <p:spPr>
            <a:xfrm>
              <a:off x="2673677" y="598565"/>
              <a:ext cx="174390" cy="426961"/>
            </a:xfrm>
            <a:custGeom>
              <a:avLst/>
              <a:gdLst/>
              <a:ahLst/>
              <a:cxnLst/>
              <a:rect l="l" t="t" r="r" b="b"/>
              <a:pathLst>
                <a:path w="3569" h="8738" fill="none" extrusionOk="0">
                  <a:moveTo>
                    <a:pt x="3568" y="8737"/>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52"/>
            <p:cNvSpPr/>
            <p:nvPr/>
          </p:nvSpPr>
          <p:spPr>
            <a:xfrm>
              <a:off x="2715113" y="572179"/>
              <a:ext cx="279005" cy="366615"/>
            </a:xfrm>
            <a:custGeom>
              <a:avLst/>
              <a:gdLst/>
              <a:ahLst/>
              <a:cxnLst/>
              <a:rect l="l" t="t" r="r" b="b"/>
              <a:pathLst>
                <a:path w="5710" h="7503" fill="none" extrusionOk="0">
                  <a:moveTo>
                    <a:pt x="5710" y="75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52"/>
            <p:cNvSpPr/>
            <p:nvPr/>
          </p:nvSpPr>
          <p:spPr>
            <a:xfrm>
              <a:off x="2748095" y="535386"/>
              <a:ext cx="364759" cy="281839"/>
            </a:xfrm>
            <a:custGeom>
              <a:avLst/>
              <a:gdLst/>
              <a:ahLst/>
              <a:cxnLst/>
              <a:rect l="l" t="t" r="r" b="b"/>
              <a:pathLst>
                <a:path w="7465" h="5768" fill="none" extrusionOk="0">
                  <a:moveTo>
                    <a:pt x="7465" y="5768"/>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52"/>
            <p:cNvSpPr/>
            <p:nvPr/>
          </p:nvSpPr>
          <p:spPr>
            <a:xfrm>
              <a:off x="2770718" y="491116"/>
              <a:ext cx="424126" cy="179081"/>
            </a:xfrm>
            <a:custGeom>
              <a:avLst/>
              <a:gdLst/>
              <a:ahLst/>
              <a:cxnLst/>
              <a:rect l="l" t="t" r="r" b="b"/>
              <a:pathLst>
                <a:path w="8680" h="3665" fill="none" extrusionOk="0">
                  <a:moveTo>
                    <a:pt x="8680" y="3665"/>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52"/>
            <p:cNvSpPr/>
            <p:nvPr/>
          </p:nvSpPr>
          <p:spPr>
            <a:xfrm>
              <a:off x="2781077" y="443035"/>
              <a:ext cx="456180" cy="62251"/>
            </a:xfrm>
            <a:custGeom>
              <a:avLst/>
              <a:gdLst/>
              <a:ahLst/>
              <a:cxnLst/>
              <a:rect l="l" t="t" r="r" b="b"/>
              <a:pathLst>
                <a:path w="9336" h="1274" fill="none" extrusionOk="0">
                  <a:moveTo>
                    <a:pt x="9336" y="12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52"/>
            <p:cNvSpPr/>
            <p:nvPr/>
          </p:nvSpPr>
          <p:spPr>
            <a:xfrm>
              <a:off x="2778292" y="335635"/>
              <a:ext cx="457109" cy="58440"/>
            </a:xfrm>
            <a:custGeom>
              <a:avLst/>
              <a:gdLst/>
              <a:ahLst/>
              <a:cxnLst/>
              <a:rect l="l" t="t" r="r" b="b"/>
              <a:pathLst>
                <a:path w="9355" h="1196" fill="none" extrusionOk="0">
                  <a:moveTo>
                    <a:pt x="9354" y="0"/>
                  </a:moveTo>
                  <a:lnTo>
                    <a:pt x="0" y="119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52"/>
            <p:cNvSpPr/>
            <p:nvPr/>
          </p:nvSpPr>
          <p:spPr>
            <a:xfrm>
              <a:off x="2763194" y="172579"/>
              <a:ext cx="426032" cy="174390"/>
            </a:xfrm>
            <a:custGeom>
              <a:avLst/>
              <a:gdLst/>
              <a:ahLst/>
              <a:cxnLst/>
              <a:rect l="l" t="t" r="r" b="b"/>
              <a:pathLst>
                <a:path w="8719" h="3569" fill="none" extrusionOk="0">
                  <a:moveTo>
                    <a:pt x="8718" y="1"/>
                  </a:moveTo>
                  <a:lnTo>
                    <a:pt x="1" y="3569"/>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52"/>
            <p:cNvSpPr/>
            <p:nvPr/>
          </p:nvSpPr>
          <p:spPr>
            <a:xfrm>
              <a:off x="2735879" y="27457"/>
              <a:ext cx="366615" cy="278076"/>
            </a:xfrm>
            <a:custGeom>
              <a:avLst/>
              <a:gdLst/>
              <a:ahLst/>
              <a:cxnLst/>
              <a:rect l="l" t="t" r="r" b="b"/>
              <a:pathLst>
                <a:path w="7503" h="5691" fill="none" extrusionOk="0">
                  <a:moveTo>
                    <a:pt x="7503" y="0"/>
                  </a:moveTo>
                  <a:lnTo>
                    <a:pt x="0" y="569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52"/>
            <p:cNvSpPr/>
            <p:nvPr/>
          </p:nvSpPr>
          <p:spPr>
            <a:xfrm>
              <a:off x="2699135" y="-91280"/>
              <a:ext cx="282767" cy="364759"/>
            </a:xfrm>
            <a:custGeom>
              <a:avLst/>
              <a:gdLst/>
              <a:ahLst/>
              <a:cxnLst/>
              <a:rect l="l" t="t" r="r" b="b"/>
              <a:pathLst>
                <a:path w="5787" h="7465" fill="none" extrusionOk="0">
                  <a:moveTo>
                    <a:pt x="5786" y="0"/>
                  </a:moveTo>
                  <a:lnTo>
                    <a:pt x="0" y="746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52"/>
            <p:cNvSpPr/>
            <p:nvPr/>
          </p:nvSpPr>
          <p:spPr>
            <a:xfrm>
              <a:off x="2655744" y="-174200"/>
              <a:ext cx="178153" cy="425055"/>
            </a:xfrm>
            <a:custGeom>
              <a:avLst/>
              <a:gdLst/>
              <a:ahLst/>
              <a:cxnLst/>
              <a:rect l="l" t="t" r="r" b="b"/>
              <a:pathLst>
                <a:path w="3646" h="8699" fill="none" extrusionOk="0">
                  <a:moveTo>
                    <a:pt x="3646" y="0"/>
                  </a:moveTo>
                  <a:lnTo>
                    <a:pt x="1" y="869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59" name="Google Shape;2559;p52"/>
          <p:cNvGrpSpPr/>
          <p:nvPr/>
        </p:nvGrpSpPr>
        <p:grpSpPr>
          <a:xfrm flipH="1">
            <a:off x="-467701" y="3429220"/>
            <a:ext cx="1965289" cy="517060"/>
            <a:chOff x="3539975" y="3523525"/>
            <a:chExt cx="745925" cy="196250"/>
          </a:xfrm>
        </p:grpSpPr>
        <p:sp>
          <p:nvSpPr>
            <p:cNvPr id="2560" name="Google Shape;2560;p52"/>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52"/>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52"/>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52"/>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52"/>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52"/>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52"/>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52"/>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52"/>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52"/>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52"/>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52"/>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52"/>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52"/>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52"/>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52"/>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576" name="Google Shape;2576;p52"/>
          <p:cNvPicPr preferRelativeResize="0"/>
          <p:nvPr/>
        </p:nvPicPr>
        <p:blipFill>
          <a:blip r:embed="rId4">
            <a:alphaModFix/>
          </a:blip>
          <a:stretch>
            <a:fillRect/>
          </a:stretch>
        </p:blipFill>
        <p:spPr>
          <a:xfrm flipH="1">
            <a:off x="-403499" y="-646075"/>
            <a:ext cx="2527512" cy="268125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5500" y="538250"/>
            <a:ext cx="7713000" cy="479400"/>
          </a:xfrm>
          <a:prstGeom prst="rect">
            <a:avLst/>
          </a:prstGeom>
          <a:noFill/>
          <a:ln>
            <a:noFill/>
          </a:ln>
        </p:spPr>
        <p:txBody>
          <a:bodyPr spcFirstLastPara="1" wrap="square" lIns="91425" tIns="0" rIns="91425" bIns="91425" anchor="t" anchorCtr="0">
            <a:noAutofit/>
          </a:bodyPr>
          <a:lstStyle>
            <a:lvl1pPr lvl="0">
              <a:spcBef>
                <a:spcPts val="0"/>
              </a:spcBef>
              <a:spcAft>
                <a:spcPts val="0"/>
              </a:spcAft>
              <a:buClr>
                <a:schemeClr val="lt1"/>
              </a:buClr>
              <a:buSzPts val="2900"/>
              <a:buFont typeface="Aldrich"/>
              <a:buNone/>
              <a:defRPr sz="2900">
                <a:solidFill>
                  <a:schemeClr val="lt1"/>
                </a:solidFill>
                <a:latin typeface="Aldrich"/>
                <a:ea typeface="Aldrich"/>
                <a:cs typeface="Aldrich"/>
                <a:sym typeface="Aldrich"/>
              </a:defRPr>
            </a:lvl1pPr>
            <a:lvl2pPr lvl="1">
              <a:spcBef>
                <a:spcPts val="0"/>
              </a:spcBef>
              <a:spcAft>
                <a:spcPts val="0"/>
              </a:spcAft>
              <a:buClr>
                <a:schemeClr val="lt1"/>
              </a:buClr>
              <a:buSzPts val="2900"/>
              <a:buFont typeface="Aldrich"/>
              <a:buNone/>
              <a:defRPr sz="2900">
                <a:solidFill>
                  <a:schemeClr val="lt1"/>
                </a:solidFill>
                <a:latin typeface="Aldrich"/>
                <a:ea typeface="Aldrich"/>
                <a:cs typeface="Aldrich"/>
                <a:sym typeface="Aldrich"/>
              </a:defRPr>
            </a:lvl2pPr>
            <a:lvl3pPr lvl="2">
              <a:spcBef>
                <a:spcPts val="0"/>
              </a:spcBef>
              <a:spcAft>
                <a:spcPts val="0"/>
              </a:spcAft>
              <a:buClr>
                <a:schemeClr val="lt1"/>
              </a:buClr>
              <a:buSzPts val="2900"/>
              <a:buFont typeface="Aldrich"/>
              <a:buNone/>
              <a:defRPr sz="2900">
                <a:solidFill>
                  <a:schemeClr val="lt1"/>
                </a:solidFill>
                <a:latin typeface="Aldrich"/>
                <a:ea typeface="Aldrich"/>
                <a:cs typeface="Aldrich"/>
                <a:sym typeface="Aldrich"/>
              </a:defRPr>
            </a:lvl3pPr>
            <a:lvl4pPr lvl="3">
              <a:spcBef>
                <a:spcPts val="0"/>
              </a:spcBef>
              <a:spcAft>
                <a:spcPts val="0"/>
              </a:spcAft>
              <a:buClr>
                <a:schemeClr val="lt1"/>
              </a:buClr>
              <a:buSzPts val="2900"/>
              <a:buFont typeface="Aldrich"/>
              <a:buNone/>
              <a:defRPr sz="2900">
                <a:solidFill>
                  <a:schemeClr val="lt1"/>
                </a:solidFill>
                <a:latin typeface="Aldrich"/>
                <a:ea typeface="Aldrich"/>
                <a:cs typeface="Aldrich"/>
                <a:sym typeface="Aldrich"/>
              </a:defRPr>
            </a:lvl4pPr>
            <a:lvl5pPr lvl="4">
              <a:spcBef>
                <a:spcPts val="0"/>
              </a:spcBef>
              <a:spcAft>
                <a:spcPts val="0"/>
              </a:spcAft>
              <a:buClr>
                <a:schemeClr val="lt1"/>
              </a:buClr>
              <a:buSzPts val="2900"/>
              <a:buFont typeface="Aldrich"/>
              <a:buNone/>
              <a:defRPr sz="2900">
                <a:solidFill>
                  <a:schemeClr val="lt1"/>
                </a:solidFill>
                <a:latin typeface="Aldrich"/>
                <a:ea typeface="Aldrich"/>
                <a:cs typeface="Aldrich"/>
                <a:sym typeface="Aldrich"/>
              </a:defRPr>
            </a:lvl5pPr>
            <a:lvl6pPr lvl="5">
              <a:spcBef>
                <a:spcPts val="0"/>
              </a:spcBef>
              <a:spcAft>
                <a:spcPts val="0"/>
              </a:spcAft>
              <a:buClr>
                <a:schemeClr val="lt1"/>
              </a:buClr>
              <a:buSzPts val="2900"/>
              <a:buFont typeface="Aldrich"/>
              <a:buNone/>
              <a:defRPr sz="2900">
                <a:solidFill>
                  <a:schemeClr val="lt1"/>
                </a:solidFill>
                <a:latin typeface="Aldrich"/>
                <a:ea typeface="Aldrich"/>
                <a:cs typeface="Aldrich"/>
                <a:sym typeface="Aldrich"/>
              </a:defRPr>
            </a:lvl6pPr>
            <a:lvl7pPr lvl="6">
              <a:spcBef>
                <a:spcPts val="0"/>
              </a:spcBef>
              <a:spcAft>
                <a:spcPts val="0"/>
              </a:spcAft>
              <a:buClr>
                <a:schemeClr val="lt1"/>
              </a:buClr>
              <a:buSzPts val="2900"/>
              <a:buFont typeface="Aldrich"/>
              <a:buNone/>
              <a:defRPr sz="2900">
                <a:solidFill>
                  <a:schemeClr val="lt1"/>
                </a:solidFill>
                <a:latin typeface="Aldrich"/>
                <a:ea typeface="Aldrich"/>
                <a:cs typeface="Aldrich"/>
                <a:sym typeface="Aldrich"/>
              </a:defRPr>
            </a:lvl7pPr>
            <a:lvl8pPr lvl="7">
              <a:spcBef>
                <a:spcPts val="0"/>
              </a:spcBef>
              <a:spcAft>
                <a:spcPts val="0"/>
              </a:spcAft>
              <a:buClr>
                <a:schemeClr val="lt1"/>
              </a:buClr>
              <a:buSzPts val="2900"/>
              <a:buFont typeface="Aldrich"/>
              <a:buNone/>
              <a:defRPr sz="2900">
                <a:solidFill>
                  <a:schemeClr val="lt1"/>
                </a:solidFill>
                <a:latin typeface="Aldrich"/>
                <a:ea typeface="Aldrich"/>
                <a:cs typeface="Aldrich"/>
                <a:sym typeface="Aldrich"/>
              </a:defRPr>
            </a:lvl8pPr>
            <a:lvl9pPr lvl="8">
              <a:spcBef>
                <a:spcPts val="0"/>
              </a:spcBef>
              <a:spcAft>
                <a:spcPts val="0"/>
              </a:spcAft>
              <a:buClr>
                <a:schemeClr val="lt1"/>
              </a:buClr>
              <a:buSzPts val="2900"/>
              <a:buFont typeface="Aldrich"/>
              <a:buNone/>
              <a:defRPr sz="2900">
                <a:solidFill>
                  <a:schemeClr val="lt1"/>
                </a:solidFill>
                <a:latin typeface="Aldrich"/>
                <a:ea typeface="Aldrich"/>
                <a:cs typeface="Aldrich"/>
                <a:sym typeface="Aldrich"/>
              </a:defRPr>
            </a:lvl9pPr>
          </a:lstStyle>
          <a:p>
            <a:endParaRPr/>
          </a:p>
        </p:txBody>
      </p:sp>
      <p:sp>
        <p:nvSpPr>
          <p:cNvPr id="7" name="Google Shape;7;p1"/>
          <p:cNvSpPr txBox="1">
            <a:spLocks noGrp="1"/>
          </p:cNvSpPr>
          <p:nvPr>
            <p:ph type="body" idx="1"/>
          </p:nvPr>
        </p:nvSpPr>
        <p:spPr>
          <a:xfrm>
            <a:off x="715550" y="1152475"/>
            <a:ext cx="7713000" cy="34527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lt1"/>
              </a:buClr>
              <a:buSzPts val="1400"/>
              <a:buFont typeface="Bai Jamjuree"/>
              <a:buChar char="●"/>
              <a:defRPr>
                <a:solidFill>
                  <a:schemeClr val="lt1"/>
                </a:solidFill>
                <a:latin typeface="Bai Jamjuree"/>
                <a:ea typeface="Bai Jamjuree"/>
                <a:cs typeface="Bai Jamjuree"/>
                <a:sym typeface="Bai Jamjuree"/>
              </a:defRPr>
            </a:lvl1pPr>
            <a:lvl2pPr marL="914400" lvl="1" indent="-317500">
              <a:lnSpc>
                <a:spcPct val="115000"/>
              </a:lnSpc>
              <a:spcBef>
                <a:spcPts val="0"/>
              </a:spcBef>
              <a:spcAft>
                <a:spcPts val="0"/>
              </a:spcAft>
              <a:buClr>
                <a:schemeClr val="lt1"/>
              </a:buClr>
              <a:buSzPts val="1400"/>
              <a:buFont typeface="Bai Jamjuree"/>
              <a:buChar char="○"/>
              <a:defRPr>
                <a:solidFill>
                  <a:schemeClr val="lt1"/>
                </a:solidFill>
                <a:latin typeface="Bai Jamjuree"/>
                <a:ea typeface="Bai Jamjuree"/>
                <a:cs typeface="Bai Jamjuree"/>
                <a:sym typeface="Bai Jamjuree"/>
              </a:defRPr>
            </a:lvl2pPr>
            <a:lvl3pPr marL="1371600" lvl="2" indent="-317500">
              <a:lnSpc>
                <a:spcPct val="115000"/>
              </a:lnSpc>
              <a:spcBef>
                <a:spcPts val="0"/>
              </a:spcBef>
              <a:spcAft>
                <a:spcPts val="0"/>
              </a:spcAft>
              <a:buClr>
                <a:schemeClr val="lt1"/>
              </a:buClr>
              <a:buSzPts val="1400"/>
              <a:buFont typeface="Bai Jamjuree"/>
              <a:buChar char="■"/>
              <a:defRPr>
                <a:solidFill>
                  <a:schemeClr val="lt1"/>
                </a:solidFill>
                <a:latin typeface="Bai Jamjuree"/>
                <a:ea typeface="Bai Jamjuree"/>
                <a:cs typeface="Bai Jamjuree"/>
                <a:sym typeface="Bai Jamjuree"/>
              </a:defRPr>
            </a:lvl3pPr>
            <a:lvl4pPr marL="1828800" lvl="3" indent="-317500">
              <a:lnSpc>
                <a:spcPct val="115000"/>
              </a:lnSpc>
              <a:spcBef>
                <a:spcPts val="0"/>
              </a:spcBef>
              <a:spcAft>
                <a:spcPts val="0"/>
              </a:spcAft>
              <a:buClr>
                <a:schemeClr val="lt1"/>
              </a:buClr>
              <a:buSzPts val="1400"/>
              <a:buFont typeface="Bai Jamjuree"/>
              <a:buChar char="●"/>
              <a:defRPr>
                <a:solidFill>
                  <a:schemeClr val="lt1"/>
                </a:solidFill>
                <a:latin typeface="Bai Jamjuree"/>
                <a:ea typeface="Bai Jamjuree"/>
                <a:cs typeface="Bai Jamjuree"/>
                <a:sym typeface="Bai Jamjuree"/>
              </a:defRPr>
            </a:lvl4pPr>
            <a:lvl5pPr marL="2286000" lvl="4" indent="-317500">
              <a:lnSpc>
                <a:spcPct val="115000"/>
              </a:lnSpc>
              <a:spcBef>
                <a:spcPts val="0"/>
              </a:spcBef>
              <a:spcAft>
                <a:spcPts val="0"/>
              </a:spcAft>
              <a:buClr>
                <a:schemeClr val="lt1"/>
              </a:buClr>
              <a:buSzPts val="1400"/>
              <a:buFont typeface="Bai Jamjuree"/>
              <a:buChar char="○"/>
              <a:defRPr>
                <a:solidFill>
                  <a:schemeClr val="lt1"/>
                </a:solidFill>
                <a:latin typeface="Bai Jamjuree"/>
                <a:ea typeface="Bai Jamjuree"/>
                <a:cs typeface="Bai Jamjuree"/>
                <a:sym typeface="Bai Jamjuree"/>
              </a:defRPr>
            </a:lvl5pPr>
            <a:lvl6pPr marL="2743200" lvl="5" indent="-317500">
              <a:lnSpc>
                <a:spcPct val="115000"/>
              </a:lnSpc>
              <a:spcBef>
                <a:spcPts val="0"/>
              </a:spcBef>
              <a:spcAft>
                <a:spcPts val="0"/>
              </a:spcAft>
              <a:buClr>
                <a:schemeClr val="lt1"/>
              </a:buClr>
              <a:buSzPts val="1400"/>
              <a:buFont typeface="Bai Jamjuree"/>
              <a:buChar char="■"/>
              <a:defRPr>
                <a:solidFill>
                  <a:schemeClr val="lt1"/>
                </a:solidFill>
                <a:latin typeface="Bai Jamjuree"/>
                <a:ea typeface="Bai Jamjuree"/>
                <a:cs typeface="Bai Jamjuree"/>
                <a:sym typeface="Bai Jamjuree"/>
              </a:defRPr>
            </a:lvl6pPr>
            <a:lvl7pPr marL="3200400" lvl="6" indent="-317500">
              <a:lnSpc>
                <a:spcPct val="115000"/>
              </a:lnSpc>
              <a:spcBef>
                <a:spcPts val="0"/>
              </a:spcBef>
              <a:spcAft>
                <a:spcPts val="0"/>
              </a:spcAft>
              <a:buClr>
                <a:schemeClr val="lt1"/>
              </a:buClr>
              <a:buSzPts val="1400"/>
              <a:buFont typeface="Bai Jamjuree"/>
              <a:buChar char="●"/>
              <a:defRPr>
                <a:solidFill>
                  <a:schemeClr val="lt1"/>
                </a:solidFill>
                <a:latin typeface="Bai Jamjuree"/>
                <a:ea typeface="Bai Jamjuree"/>
                <a:cs typeface="Bai Jamjuree"/>
                <a:sym typeface="Bai Jamjuree"/>
              </a:defRPr>
            </a:lvl7pPr>
            <a:lvl8pPr marL="3657600" lvl="7" indent="-317500">
              <a:lnSpc>
                <a:spcPct val="115000"/>
              </a:lnSpc>
              <a:spcBef>
                <a:spcPts val="0"/>
              </a:spcBef>
              <a:spcAft>
                <a:spcPts val="0"/>
              </a:spcAft>
              <a:buClr>
                <a:schemeClr val="lt1"/>
              </a:buClr>
              <a:buSzPts val="1400"/>
              <a:buFont typeface="Bai Jamjuree"/>
              <a:buChar char="○"/>
              <a:defRPr>
                <a:solidFill>
                  <a:schemeClr val="lt1"/>
                </a:solidFill>
                <a:latin typeface="Bai Jamjuree"/>
                <a:ea typeface="Bai Jamjuree"/>
                <a:cs typeface="Bai Jamjuree"/>
                <a:sym typeface="Bai Jamjuree"/>
              </a:defRPr>
            </a:lvl8pPr>
            <a:lvl9pPr marL="4114800" lvl="8" indent="-317500">
              <a:lnSpc>
                <a:spcPct val="115000"/>
              </a:lnSpc>
              <a:spcBef>
                <a:spcPts val="0"/>
              </a:spcBef>
              <a:spcAft>
                <a:spcPts val="0"/>
              </a:spcAft>
              <a:buClr>
                <a:schemeClr val="lt1"/>
              </a:buClr>
              <a:buSzPts val="1400"/>
              <a:buFont typeface="Bai Jamjuree"/>
              <a:buChar char="■"/>
              <a:defRPr>
                <a:solidFill>
                  <a:schemeClr val="lt1"/>
                </a:solidFill>
                <a:latin typeface="Bai Jamjuree"/>
                <a:ea typeface="Bai Jamjuree"/>
                <a:cs typeface="Bai Jamjuree"/>
                <a:sym typeface="Bai Jamjuree"/>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5" r:id="rId2"/>
    <p:sldLayoutId id="2147483658" r:id="rId3"/>
    <p:sldLayoutId id="2147483662" r:id="rId4"/>
    <p:sldLayoutId id="2147483668" r:id="rId5"/>
    <p:sldLayoutId id="2147483692" r:id="rId6"/>
    <p:sldLayoutId id="2147483697" r:id="rId7"/>
    <p:sldLayoutId id="2147483698" r:id="rId8"/>
  </p:sldLayoutIdLst>
  <mc:AlternateContent xmlns:mc="http://schemas.openxmlformats.org/markup-compatibility/2006" xmlns:p14="http://schemas.microsoft.com/office/powerpoint/2010/main">
    <mc:Choice Requires="p14">
      <p:transition spd="med" p14:dur="600">
        <p:fade thruBlk="1"/>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med">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6.xml"/><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6.xml"/><Relationship Id="rId4" Type="http://schemas.openxmlformats.org/officeDocument/2006/relationships/image" Target="../media/image32.png"/></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2.xml"/><Relationship Id="rId1" Type="http://schemas.openxmlformats.org/officeDocument/2006/relationships/slideLayout" Target="../slideLayouts/slideLayout6.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27.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4.xml"/><Relationship Id="rId1" Type="http://schemas.openxmlformats.org/officeDocument/2006/relationships/slideLayout" Target="../slideLayouts/slideLayout6.xml"/><Relationship Id="rId4" Type="http://schemas.openxmlformats.org/officeDocument/2006/relationships/image" Target="../media/image38.png"/></Relationships>
</file>

<file path=ppt/slides/_rels/slide2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5.xml"/><Relationship Id="rId1" Type="http://schemas.openxmlformats.org/officeDocument/2006/relationships/slideLayout" Target="../slideLayouts/slideLayout6.xml"/><Relationship Id="rId4" Type="http://schemas.openxmlformats.org/officeDocument/2006/relationships/image" Target="../media/image40.png"/></Relationships>
</file>

<file path=ppt/slides/_rels/slide3.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6.xml"/><Relationship Id="rId1" Type="http://schemas.openxmlformats.org/officeDocument/2006/relationships/slideLayout" Target="../slideLayouts/slideLayout6.xml"/><Relationship Id="rId4" Type="http://schemas.openxmlformats.org/officeDocument/2006/relationships/image" Target="../media/image42.png"/></Relationships>
</file>

<file path=ppt/slides/_rels/slide3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slide" Target="slide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6.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6.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763"/>
        <p:cNvGrpSpPr/>
        <p:nvPr/>
      </p:nvGrpSpPr>
      <p:grpSpPr>
        <a:xfrm>
          <a:off x="0" y="0"/>
          <a:ext cx="0" cy="0"/>
          <a:chOff x="0" y="0"/>
          <a:chExt cx="0" cy="0"/>
        </a:xfrm>
      </p:grpSpPr>
      <p:sp>
        <p:nvSpPr>
          <p:cNvPr id="2764" name="Google Shape;2764;p64"/>
          <p:cNvSpPr txBox="1">
            <a:spLocks noGrp="1"/>
          </p:cNvSpPr>
          <p:nvPr>
            <p:ph type="title"/>
          </p:nvPr>
        </p:nvSpPr>
        <p:spPr>
          <a:xfrm>
            <a:off x="1417650" y="2380518"/>
            <a:ext cx="6390341" cy="841800"/>
          </a:xfrm>
          <a:prstGeom prst="rect">
            <a:avLst/>
          </a:prstGeom>
        </p:spPr>
        <p:txBody>
          <a:bodyPr spcFirstLastPara="1" wrap="square" lIns="91425" tIns="0" rIns="91425" bIns="91425" anchor="ctr" anchorCtr="0">
            <a:noAutofit/>
          </a:bodyPr>
          <a:lstStyle/>
          <a:p>
            <a:pPr marL="0" lvl="0" indent="0" algn="ctr" rtl="0">
              <a:spcBef>
                <a:spcPts val="0"/>
              </a:spcBef>
              <a:spcAft>
                <a:spcPts val="0"/>
              </a:spcAft>
              <a:buNone/>
            </a:pPr>
            <a:r>
              <a:rPr lang="en-IN" sz="4000" dirty="0"/>
              <a:t>From Words To Insights</a:t>
            </a:r>
          </a:p>
        </p:txBody>
      </p:sp>
      <p:sp>
        <p:nvSpPr>
          <p:cNvPr id="2765" name="Google Shape;2765;p64"/>
          <p:cNvSpPr txBox="1">
            <a:spLocks noGrp="1"/>
          </p:cNvSpPr>
          <p:nvPr>
            <p:ph type="title" idx="2"/>
          </p:nvPr>
        </p:nvSpPr>
        <p:spPr>
          <a:xfrm>
            <a:off x="2748300" y="965501"/>
            <a:ext cx="3647400" cy="15999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IN" dirty="0"/>
              <a:t>NLP</a:t>
            </a:r>
            <a:endParaRPr dirty="0"/>
          </a:p>
        </p:txBody>
      </p:sp>
      <p:sp>
        <p:nvSpPr>
          <p:cNvPr id="2766" name="Google Shape;2766;p64"/>
          <p:cNvSpPr txBox="1">
            <a:spLocks noGrp="1"/>
          </p:cNvSpPr>
          <p:nvPr>
            <p:ph type="subTitle" idx="1"/>
          </p:nvPr>
        </p:nvSpPr>
        <p:spPr>
          <a:xfrm>
            <a:off x="2181900" y="3655976"/>
            <a:ext cx="4780200" cy="348300"/>
          </a:xfrm>
          <a:prstGeom prst="rect">
            <a:avLst/>
          </a:prstGeom>
        </p:spPr>
        <p:txBody>
          <a:bodyPr spcFirstLastPara="1" wrap="square" lIns="91425" tIns="0" rIns="91425" bIns="91425" anchor="t" anchorCtr="0">
            <a:noAutofit/>
          </a:bodyPr>
          <a:lstStyle/>
          <a:p>
            <a:pPr marL="0" lvl="0" indent="0" algn="ctr" rtl="0">
              <a:spcBef>
                <a:spcPts val="0"/>
              </a:spcBef>
              <a:spcAft>
                <a:spcPts val="1600"/>
              </a:spcAft>
              <a:buNone/>
            </a:pPr>
            <a:r>
              <a:rPr lang="en" sz="1400" dirty="0"/>
              <a:t>~ a project work by GARIMA SOHI</a:t>
            </a:r>
            <a:endParaRPr sz="1400" dirty="0"/>
          </a:p>
        </p:txBody>
      </p:sp>
      <p:grpSp>
        <p:nvGrpSpPr>
          <p:cNvPr id="2767" name="Google Shape;2767;p64"/>
          <p:cNvGrpSpPr/>
          <p:nvPr/>
        </p:nvGrpSpPr>
        <p:grpSpPr>
          <a:xfrm flipH="1">
            <a:off x="2124013" y="1936921"/>
            <a:ext cx="793256" cy="182899"/>
            <a:chOff x="2685575" y="2835950"/>
            <a:chExt cx="433000" cy="99825"/>
          </a:xfrm>
        </p:grpSpPr>
        <p:sp>
          <p:nvSpPr>
            <p:cNvPr id="2768" name="Google Shape;2768;p64"/>
            <p:cNvSpPr/>
            <p:nvPr/>
          </p:nvSpPr>
          <p:spPr>
            <a:xfrm>
              <a:off x="3032250"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64"/>
            <p:cNvSpPr/>
            <p:nvPr/>
          </p:nvSpPr>
          <p:spPr>
            <a:xfrm>
              <a:off x="2917000" y="2835950"/>
              <a:ext cx="85850" cy="99825"/>
            </a:xfrm>
            <a:custGeom>
              <a:avLst/>
              <a:gdLst/>
              <a:ahLst/>
              <a:cxnLst/>
              <a:rect l="l" t="t" r="r" b="b"/>
              <a:pathLst>
                <a:path w="3434" h="3993" extrusionOk="0">
                  <a:moveTo>
                    <a:pt x="3434" y="0"/>
                  </a:moveTo>
                  <a:lnTo>
                    <a:pt x="1" y="2006"/>
                  </a:lnTo>
                  <a:lnTo>
                    <a:pt x="3434" y="3993"/>
                  </a:lnTo>
                  <a:lnTo>
                    <a:pt x="3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64"/>
            <p:cNvSpPr/>
            <p:nvPr/>
          </p:nvSpPr>
          <p:spPr>
            <a:xfrm>
              <a:off x="2801300" y="2835950"/>
              <a:ext cx="86325" cy="99825"/>
            </a:xfrm>
            <a:custGeom>
              <a:avLst/>
              <a:gdLst/>
              <a:ahLst/>
              <a:cxnLst/>
              <a:rect l="l" t="t" r="r" b="b"/>
              <a:pathLst>
                <a:path w="3453" h="3993" extrusionOk="0">
                  <a:moveTo>
                    <a:pt x="3452" y="0"/>
                  </a:moveTo>
                  <a:lnTo>
                    <a:pt x="0" y="2006"/>
                  </a:lnTo>
                  <a:lnTo>
                    <a:pt x="3452" y="3993"/>
                  </a:lnTo>
                  <a:lnTo>
                    <a:pt x="34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64"/>
            <p:cNvSpPr/>
            <p:nvPr/>
          </p:nvSpPr>
          <p:spPr>
            <a:xfrm>
              <a:off x="2685575"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72" name="Google Shape;2772;p64"/>
          <p:cNvSpPr/>
          <p:nvPr/>
        </p:nvSpPr>
        <p:spPr>
          <a:xfrm rot="10800000" flipH="1">
            <a:off x="6498641" y="596700"/>
            <a:ext cx="825452" cy="1673688"/>
          </a:xfrm>
          <a:custGeom>
            <a:avLst/>
            <a:gdLst/>
            <a:ahLst/>
            <a:cxnLst/>
            <a:rect l="l" t="t" r="r" b="b"/>
            <a:pathLst>
              <a:path w="16883" h="34232" fill="none" extrusionOk="0">
                <a:moveTo>
                  <a:pt x="16882" y="34232"/>
                </a:moveTo>
                <a:cubicBezTo>
                  <a:pt x="7517" y="34109"/>
                  <a:pt x="1" y="26494"/>
                  <a:pt x="1" y="17129"/>
                </a:cubicBezTo>
                <a:cubicBezTo>
                  <a:pt x="1" y="7764"/>
                  <a:pt x="7517" y="124"/>
                  <a:pt x="16882" y="1"/>
                </a:cubicBezTo>
              </a:path>
            </a:pathLst>
          </a:custGeom>
          <a:noFill/>
          <a:ln w="85025" cap="flat" cmpd="sng">
            <a:solidFill>
              <a:schemeClr val="lt1"/>
            </a:solidFill>
            <a:prstDash val="solid"/>
            <a:miter lim="246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64"/>
          <p:cNvSpPr/>
          <p:nvPr/>
        </p:nvSpPr>
        <p:spPr>
          <a:xfrm flipH="1">
            <a:off x="7676711" y="2990985"/>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774" name="Google Shape;2774;p64"/>
          <p:cNvCxnSpPr/>
          <p:nvPr/>
        </p:nvCxnSpPr>
        <p:spPr>
          <a:xfrm>
            <a:off x="1967850" y="3419958"/>
            <a:ext cx="5208300" cy="0"/>
          </a:xfrm>
          <a:prstGeom prst="straightConnector1">
            <a:avLst/>
          </a:prstGeom>
          <a:noFill/>
          <a:ln w="9525" cap="flat" cmpd="sng">
            <a:solidFill>
              <a:schemeClr val="lt1"/>
            </a:solidFill>
            <a:prstDash val="solid"/>
            <a:round/>
            <a:headEnd type="none" w="med" len="med"/>
            <a:tailEnd type="none" w="med" len="med"/>
          </a:ln>
        </p:spPr>
      </p:cxnSp>
      <p:sp>
        <p:nvSpPr>
          <p:cNvPr id="2775" name="Google Shape;2775;p64"/>
          <p:cNvSpPr/>
          <p:nvPr/>
        </p:nvSpPr>
        <p:spPr>
          <a:xfrm>
            <a:off x="7770424" y="4641864"/>
            <a:ext cx="356100" cy="356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64"/>
          <p:cNvSpPr/>
          <p:nvPr/>
        </p:nvSpPr>
        <p:spPr>
          <a:xfrm rot="-5400000">
            <a:off x="7837924" y="4715039"/>
            <a:ext cx="221100" cy="182100"/>
          </a:xfrm>
          <a:prstGeom prst="homePlat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64">
            <a:hlinkClick r:id="rId3" action="ppaction://hlinksldjump"/>
          </p:cNvPr>
          <p:cNvSpPr/>
          <p:nvPr/>
        </p:nvSpPr>
        <p:spPr>
          <a:xfrm>
            <a:off x="7770424" y="4641864"/>
            <a:ext cx="356100" cy="3561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64">
            <a:hlinkClick r:id="" action="ppaction://hlinkshowjump?jump=previousslide"/>
          </p:cNvPr>
          <p:cNvSpPr/>
          <p:nvPr/>
        </p:nvSpPr>
        <p:spPr>
          <a:xfrm>
            <a:off x="7462717" y="4728472"/>
            <a:ext cx="158147" cy="182899"/>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64">
            <a:hlinkClick r:id="" action="ppaction://hlinkshowjump?jump=nextslide"/>
          </p:cNvPr>
          <p:cNvSpPr/>
          <p:nvPr/>
        </p:nvSpPr>
        <p:spPr>
          <a:xfrm flipH="1">
            <a:off x="8276954" y="4728472"/>
            <a:ext cx="157277" cy="182899"/>
          </a:xfrm>
          <a:custGeom>
            <a:avLst/>
            <a:gdLst/>
            <a:ahLst/>
            <a:cxnLst/>
            <a:rect l="l" t="t" r="r" b="b"/>
            <a:pathLst>
              <a:path w="3434" h="3993" extrusionOk="0">
                <a:moveTo>
                  <a:pt x="3434" y="0"/>
                </a:moveTo>
                <a:lnTo>
                  <a:pt x="1" y="2006"/>
                </a:lnTo>
                <a:lnTo>
                  <a:pt x="3434" y="3993"/>
                </a:lnTo>
                <a:lnTo>
                  <a:pt x="34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extBox 1">
            <a:extLst>
              <a:ext uri="{FF2B5EF4-FFF2-40B4-BE49-F238E27FC236}">
                <a16:creationId xmlns:a16="http://schemas.microsoft.com/office/drawing/2014/main" id="{54F53DEC-EAFA-6B79-6982-6B88C7671CA6}"/>
              </a:ext>
            </a:extLst>
          </p:cNvPr>
          <p:cNvSpPr txBox="1"/>
          <p:nvPr/>
        </p:nvSpPr>
        <p:spPr>
          <a:xfrm>
            <a:off x="1266279" y="2998956"/>
            <a:ext cx="6611441" cy="307777"/>
          </a:xfrm>
          <a:prstGeom prst="rect">
            <a:avLst/>
          </a:prstGeom>
          <a:noFill/>
        </p:spPr>
        <p:txBody>
          <a:bodyPr wrap="square" rtlCol="0">
            <a:spAutoFit/>
          </a:bodyPr>
          <a:lstStyle/>
          <a:p>
            <a:pPr algn="ctr"/>
            <a:r>
              <a:rPr lang="en-US" b="0" i="0" dirty="0">
                <a:solidFill>
                  <a:srgbClr val="D1D5DB"/>
                </a:solidFill>
                <a:effectLst/>
                <a:latin typeface="Aldrich" panose="020B0604020202020204" charset="0"/>
              </a:rPr>
              <a:t>Unstructured Text Analysis for Anticipating AI shift in Job Industry</a:t>
            </a:r>
            <a:endParaRPr lang="en-IN" dirty="0">
              <a:latin typeface="Aldrich" panose="020B060402020202020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21600000">
                                      <p:cBhvr>
                                        <p:cTn id="6" dur="1000" fill="hold"/>
                                        <p:tgtEl>
                                          <p:spTgt spid="2772"/>
                                        </p:tgtEl>
                                        <p:attrNameLst>
                                          <p:attrName>r</p:attrName>
                                        </p:attrNameLst>
                                      </p:cBhvr>
                                    </p:animRot>
                                  </p:childTnLst>
                                </p:cTn>
                              </p:par>
                              <p:par>
                                <p:cTn id="7" presetID="2" presetClass="entr" presetSubtype="8" fill="hold" nodeType="withEffect">
                                  <p:stCondLst>
                                    <p:cond delay="0"/>
                                  </p:stCondLst>
                                  <p:childTnLst>
                                    <p:set>
                                      <p:cBhvr>
                                        <p:cTn id="8" dur="1" fill="hold">
                                          <p:stCondLst>
                                            <p:cond delay="0"/>
                                          </p:stCondLst>
                                        </p:cTn>
                                        <p:tgtEl>
                                          <p:spTgt spid="2767"/>
                                        </p:tgtEl>
                                        <p:attrNameLst>
                                          <p:attrName>style.visibility</p:attrName>
                                        </p:attrNameLst>
                                      </p:cBhvr>
                                      <p:to>
                                        <p:strVal val="visible"/>
                                      </p:to>
                                    </p:set>
                                    <p:anim calcmode="lin" valueType="num">
                                      <p:cBhvr additive="base">
                                        <p:cTn id="9" dur="1000"/>
                                        <p:tgtEl>
                                          <p:spTgt spid="2767"/>
                                        </p:tgtEl>
                                        <p:attrNameLst>
                                          <p:attrName>ppt_x</p:attrName>
                                        </p:attrNameLst>
                                      </p:cBhvr>
                                      <p:tavLst>
                                        <p:tav tm="0">
                                          <p:val>
                                            <p:strVal val="#ppt_x-1"/>
                                          </p:val>
                                        </p:tav>
                                        <p:tav tm="100000">
                                          <p:val>
                                            <p:strVal val="#ppt_x"/>
                                          </p:val>
                                        </p:tav>
                                      </p:tavLst>
                                    </p:anim>
                                  </p:childTnLst>
                                </p:cTn>
                              </p:par>
                              <p:par>
                                <p:cTn id="10" presetID="2" presetClass="entr" presetSubtype="1" fill="hold" nodeType="withEffect">
                                  <p:stCondLst>
                                    <p:cond delay="0"/>
                                  </p:stCondLst>
                                  <p:childTnLst>
                                    <p:set>
                                      <p:cBhvr>
                                        <p:cTn id="11" dur="1" fill="hold">
                                          <p:stCondLst>
                                            <p:cond delay="0"/>
                                          </p:stCondLst>
                                        </p:cTn>
                                        <p:tgtEl>
                                          <p:spTgt spid="2765"/>
                                        </p:tgtEl>
                                        <p:attrNameLst>
                                          <p:attrName>style.visibility</p:attrName>
                                        </p:attrNameLst>
                                      </p:cBhvr>
                                      <p:to>
                                        <p:strVal val="visible"/>
                                      </p:to>
                                    </p:set>
                                    <p:anim calcmode="lin" valueType="num">
                                      <p:cBhvr additive="base">
                                        <p:cTn id="12" dur="1000"/>
                                        <p:tgtEl>
                                          <p:spTgt spid="2765"/>
                                        </p:tgtEl>
                                        <p:attrNameLst>
                                          <p:attrName>ppt_y</p:attrName>
                                        </p:attrNameLst>
                                      </p:cBhvr>
                                      <p:tavLst>
                                        <p:tav tm="0">
                                          <p:val>
                                            <p:strVal val="#ppt_y-1"/>
                                          </p:val>
                                        </p:tav>
                                        <p:tav tm="100000">
                                          <p:val>
                                            <p:strVal val="#ppt_y"/>
                                          </p:val>
                                        </p:tav>
                                      </p:tavLst>
                                    </p:anim>
                                  </p:childTnLst>
                                </p:cTn>
                              </p:par>
                              <p:par>
                                <p:cTn id="13" presetID="2" presetClass="entr" presetSubtype="2" fill="hold" nodeType="withEffect">
                                  <p:stCondLst>
                                    <p:cond delay="0"/>
                                  </p:stCondLst>
                                  <p:childTnLst>
                                    <p:set>
                                      <p:cBhvr>
                                        <p:cTn id="14" dur="1" fill="hold">
                                          <p:stCondLst>
                                            <p:cond delay="0"/>
                                          </p:stCondLst>
                                        </p:cTn>
                                        <p:tgtEl>
                                          <p:spTgt spid="2764"/>
                                        </p:tgtEl>
                                        <p:attrNameLst>
                                          <p:attrName>style.visibility</p:attrName>
                                        </p:attrNameLst>
                                      </p:cBhvr>
                                      <p:to>
                                        <p:strVal val="visible"/>
                                      </p:to>
                                    </p:set>
                                    <p:anim calcmode="lin" valueType="num">
                                      <p:cBhvr additive="base">
                                        <p:cTn id="15" dur="1000"/>
                                        <p:tgtEl>
                                          <p:spTgt spid="2764"/>
                                        </p:tgtEl>
                                        <p:attrNameLst>
                                          <p:attrName>ppt_x</p:attrName>
                                        </p:attrNameLst>
                                      </p:cBhvr>
                                      <p:tavLst>
                                        <p:tav tm="0">
                                          <p:val>
                                            <p:strVal val="#ppt_x+1"/>
                                          </p:val>
                                        </p:tav>
                                        <p:tav tm="100000">
                                          <p:val>
                                            <p:strVal val="#ppt_x"/>
                                          </p:val>
                                        </p:tav>
                                      </p:tavLst>
                                    </p:anim>
                                  </p:childTnLst>
                                </p:cTn>
                              </p:par>
                              <p:par>
                                <p:cTn id="16" presetID="2" presetClass="entr" presetSubtype="8" fill="hold" nodeType="withEffect">
                                  <p:stCondLst>
                                    <p:cond delay="0"/>
                                  </p:stCondLst>
                                  <p:childTnLst>
                                    <p:set>
                                      <p:cBhvr>
                                        <p:cTn id="17" dur="1" fill="hold">
                                          <p:stCondLst>
                                            <p:cond delay="0"/>
                                          </p:stCondLst>
                                        </p:cTn>
                                        <p:tgtEl>
                                          <p:spTgt spid="2774"/>
                                        </p:tgtEl>
                                        <p:attrNameLst>
                                          <p:attrName>style.visibility</p:attrName>
                                        </p:attrNameLst>
                                      </p:cBhvr>
                                      <p:to>
                                        <p:strVal val="visible"/>
                                      </p:to>
                                    </p:set>
                                    <p:anim calcmode="lin" valueType="num">
                                      <p:cBhvr additive="base">
                                        <p:cTn id="18" dur="1000"/>
                                        <p:tgtEl>
                                          <p:spTgt spid="2774"/>
                                        </p:tgtEl>
                                        <p:attrNameLst>
                                          <p:attrName>ppt_x</p:attrName>
                                        </p:attrNameLst>
                                      </p:cBhvr>
                                      <p:tavLst>
                                        <p:tav tm="0">
                                          <p:val>
                                            <p:strVal val="#ppt_x-1"/>
                                          </p:val>
                                        </p:tav>
                                        <p:tav tm="100000">
                                          <p:val>
                                            <p:strVal val="#ppt_x"/>
                                          </p:val>
                                        </p:tav>
                                      </p:tavLst>
                                    </p:anim>
                                  </p:childTnLst>
                                </p:cTn>
                              </p:par>
                              <p:par>
                                <p:cTn id="19" presetID="10" presetClass="entr" presetSubtype="0" fill="hold" nodeType="withEffect">
                                  <p:stCondLst>
                                    <p:cond delay="0"/>
                                  </p:stCondLst>
                                  <p:childTnLst>
                                    <p:set>
                                      <p:cBhvr>
                                        <p:cTn id="20" dur="1" fill="hold">
                                          <p:stCondLst>
                                            <p:cond delay="0"/>
                                          </p:stCondLst>
                                        </p:cTn>
                                        <p:tgtEl>
                                          <p:spTgt spid="2766"/>
                                        </p:tgtEl>
                                        <p:attrNameLst>
                                          <p:attrName>style.visibility</p:attrName>
                                        </p:attrNameLst>
                                      </p:cBhvr>
                                      <p:to>
                                        <p:strVal val="visible"/>
                                      </p:to>
                                    </p:set>
                                    <p:animEffect transition="in" filter="fade">
                                      <p:cBhvr>
                                        <p:cTn id="21" dur="1000"/>
                                        <p:tgtEl>
                                          <p:spTgt spid="2766"/>
                                        </p:tgtEl>
                                      </p:cBhvr>
                                    </p:animEffect>
                                  </p:childTnLst>
                                </p:cTn>
                              </p:par>
                              <p:par>
                                <p:cTn id="22" presetID="10" presetClass="entr" presetSubtype="0" fill="hold" nodeType="withEffect">
                                  <p:stCondLst>
                                    <p:cond delay="0"/>
                                  </p:stCondLst>
                                  <p:childTnLst>
                                    <p:set>
                                      <p:cBhvr>
                                        <p:cTn id="23" dur="1" fill="hold">
                                          <p:stCondLst>
                                            <p:cond delay="0"/>
                                          </p:stCondLst>
                                        </p:cTn>
                                        <p:tgtEl>
                                          <p:spTgt spid="2775"/>
                                        </p:tgtEl>
                                        <p:attrNameLst>
                                          <p:attrName>style.visibility</p:attrName>
                                        </p:attrNameLst>
                                      </p:cBhvr>
                                      <p:to>
                                        <p:strVal val="visible"/>
                                      </p:to>
                                    </p:set>
                                    <p:animEffect transition="in" filter="fade">
                                      <p:cBhvr>
                                        <p:cTn id="24" dur="1000"/>
                                        <p:tgtEl>
                                          <p:spTgt spid="2775"/>
                                        </p:tgtEl>
                                      </p:cBhvr>
                                    </p:animEffect>
                                  </p:childTnLst>
                                </p:cTn>
                              </p:par>
                              <p:par>
                                <p:cTn id="25" presetID="10" presetClass="entr" presetSubtype="0" fill="hold" nodeType="withEffect">
                                  <p:stCondLst>
                                    <p:cond delay="0"/>
                                  </p:stCondLst>
                                  <p:childTnLst>
                                    <p:set>
                                      <p:cBhvr>
                                        <p:cTn id="26" dur="1" fill="hold">
                                          <p:stCondLst>
                                            <p:cond delay="0"/>
                                          </p:stCondLst>
                                        </p:cTn>
                                        <p:tgtEl>
                                          <p:spTgt spid="2776"/>
                                        </p:tgtEl>
                                        <p:attrNameLst>
                                          <p:attrName>style.visibility</p:attrName>
                                        </p:attrNameLst>
                                      </p:cBhvr>
                                      <p:to>
                                        <p:strVal val="visible"/>
                                      </p:to>
                                    </p:set>
                                    <p:animEffect transition="in" filter="fade">
                                      <p:cBhvr>
                                        <p:cTn id="27" dur="1000"/>
                                        <p:tgtEl>
                                          <p:spTgt spid="2776"/>
                                        </p:tgtEl>
                                      </p:cBhvr>
                                    </p:animEffect>
                                  </p:childTnLst>
                                </p:cTn>
                              </p:par>
                              <p:par>
                                <p:cTn id="28" presetID="10" presetClass="entr" presetSubtype="0" fill="hold" nodeType="withEffect">
                                  <p:stCondLst>
                                    <p:cond delay="0"/>
                                  </p:stCondLst>
                                  <p:childTnLst>
                                    <p:set>
                                      <p:cBhvr>
                                        <p:cTn id="29" dur="1" fill="hold">
                                          <p:stCondLst>
                                            <p:cond delay="0"/>
                                          </p:stCondLst>
                                        </p:cTn>
                                        <p:tgtEl>
                                          <p:spTgt spid="2777"/>
                                        </p:tgtEl>
                                        <p:attrNameLst>
                                          <p:attrName>style.visibility</p:attrName>
                                        </p:attrNameLst>
                                      </p:cBhvr>
                                      <p:to>
                                        <p:strVal val="visible"/>
                                      </p:to>
                                    </p:set>
                                    <p:animEffect transition="in" filter="fade">
                                      <p:cBhvr>
                                        <p:cTn id="30" dur="1000"/>
                                        <p:tgtEl>
                                          <p:spTgt spid="2777"/>
                                        </p:tgtEl>
                                      </p:cBhvr>
                                    </p:animEffect>
                                  </p:childTnLst>
                                </p:cTn>
                              </p:par>
                              <p:par>
                                <p:cTn id="31" presetID="10" presetClass="entr" presetSubtype="0" fill="hold" nodeType="withEffect">
                                  <p:stCondLst>
                                    <p:cond delay="0"/>
                                  </p:stCondLst>
                                  <p:childTnLst>
                                    <p:set>
                                      <p:cBhvr>
                                        <p:cTn id="32" dur="1" fill="hold">
                                          <p:stCondLst>
                                            <p:cond delay="0"/>
                                          </p:stCondLst>
                                        </p:cTn>
                                        <p:tgtEl>
                                          <p:spTgt spid="2778"/>
                                        </p:tgtEl>
                                        <p:attrNameLst>
                                          <p:attrName>style.visibility</p:attrName>
                                        </p:attrNameLst>
                                      </p:cBhvr>
                                      <p:to>
                                        <p:strVal val="visible"/>
                                      </p:to>
                                    </p:set>
                                    <p:animEffect transition="in" filter="fade">
                                      <p:cBhvr>
                                        <p:cTn id="33" dur="1000"/>
                                        <p:tgtEl>
                                          <p:spTgt spid="2778"/>
                                        </p:tgtEl>
                                      </p:cBhvr>
                                    </p:animEffect>
                                  </p:childTnLst>
                                </p:cTn>
                              </p:par>
                              <p:par>
                                <p:cTn id="34" presetID="10" presetClass="entr" presetSubtype="0" fill="hold" nodeType="withEffect">
                                  <p:stCondLst>
                                    <p:cond delay="0"/>
                                  </p:stCondLst>
                                  <p:childTnLst>
                                    <p:set>
                                      <p:cBhvr>
                                        <p:cTn id="35" dur="1" fill="hold">
                                          <p:stCondLst>
                                            <p:cond delay="0"/>
                                          </p:stCondLst>
                                        </p:cTn>
                                        <p:tgtEl>
                                          <p:spTgt spid="2779"/>
                                        </p:tgtEl>
                                        <p:attrNameLst>
                                          <p:attrName>style.visibility</p:attrName>
                                        </p:attrNameLst>
                                      </p:cBhvr>
                                      <p:to>
                                        <p:strVal val="visible"/>
                                      </p:to>
                                    </p:set>
                                    <p:animEffect transition="in" filter="fade">
                                      <p:cBhvr>
                                        <p:cTn id="36" dur="1000"/>
                                        <p:tgtEl>
                                          <p:spTgt spid="27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312"/>
        <p:cNvGrpSpPr/>
        <p:nvPr/>
      </p:nvGrpSpPr>
      <p:grpSpPr>
        <a:xfrm>
          <a:off x="0" y="0"/>
          <a:ext cx="0" cy="0"/>
          <a:chOff x="0" y="0"/>
          <a:chExt cx="0" cy="0"/>
        </a:xfrm>
      </p:grpSpPr>
      <p:sp>
        <p:nvSpPr>
          <p:cNvPr id="3313" name="Google Shape;3313;p81"/>
          <p:cNvSpPr txBox="1">
            <a:spLocks noGrp="1"/>
          </p:cNvSpPr>
          <p:nvPr>
            <p:ph type="title"/>
          </p:nvPr>
        </p:nvSpPr>
        <p:spPr>
          <a:xfrm>
            <a:off x="865414" y="1580832"/>
            <a:ext cx="4874861" cy="1287900"/>
          </a:xfrm>
          <a:prstGeom prst="rect">
            <a:avLst/>
          </a:prstGeom>
        </p:spPr>
        <p:txBody>
          <a:bodyPr spcFirstLastPara="1" wrap="square" lIns="91425" tIns="0" rIns="91425" bIns="91425" anchor="t" anchorCtr="0">
            <a:noAutofit/>
          </a:bodyPr>
          <a:lstStyle/>
          <a:p>
            <a:pPr marL="0" lvl="0" indent="0" algn="r" rtl="0">
              <a:spcBef>
                <a:spcPts val="0"/>
              </a:spcBef>
              <a:spcAft>
                <a:spcPts val="0"/>
              </a:spcAft>
              <a:buNone/>
            </a:pPr>
            <a:r>
              <a:rPr lang="en-IN" dirty="0"/>
              <a:t>Data            Pre-Processing</a:t>
            </a:r>
            <a:endParaRPr dirty="0"/>
          </a:p>
        </p:txBody>
      </p:sp>
      <p:sp>
        <p:nvSpPr>
          <p:cNvPr id="3314" name="Google Shape;3314;p81"/>
          <p:cNvSpPr txBox="1">
            <a:spLocks noGrp="1"/>
          </p:cNvSpPr>
          <p:nvPr>
            <p:ph type="title" idx="2"/>
          </p:nvPr>
        </p:nvSpPr>
        <p:spPr>
          <a:xfrm>
            <a:off x="5638521" y="1356584"/>
            <a:ext cx="2575200" cy="15999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dirty="0"/>
              <a:t>03</a:t>
            </a:r>
            <a:endParaRPr dirty="0"/>
          </a:p>
        </p:txBody>
      </p:sp>
      <p:cxnSp>
        <p:nvCxnSpPr>
          <p:cNvPr id="3316" name="Google Shape;3316;p81"/>
          <p:cNvCxnSpPr/>
          <p:nvPr/>
        </p:nvCxnSpPr>
        <p:spPr>
          <a:xfrm>
            <a:off x="1337971" y="3141953"/>
            <a:ext cx="4218900" cy="0"/>
          </a:xfrm>
          <a:prstGeom prst="straightConnector1">
            <a:avLst/>
          </a:prstGeom>
          <a:noFill/>
          <a:ln w="9525" cap="flat" cmpd="sng">
            <a:solidFill>
              <a:schemeClr val="lt1"/>
            </a:solidFill>
            <a:prstDash val="solid"/>
            <a:round/>
            <a:headEnd type="none" w="med" len="med"/>
            <a:tailEnd type="none" w="med" len="med"/>
          </a:ln>
        </p:spPr>
      </p:cxnSp>
      <p:sp>
        <p:nvSpPr>
          <p:cNvPr id="3317" name="Google Shape;3317;p81"/>
          <p:cNvSpPr/>
          <p:nvPr/>
        </p:nvSpPr>
        <p:spPr>
          <a:xfrm rot="10800000" flipH="1">
            <a:off x="354563" y="2397259"/>
            <a:ext cx="825452" cy="1673688"/>
          </a:xfrm>
          <a:custGeom>
            <a:avLst/>
            <a:gdLst/>
            <a:ahLst/>
            <a:cxnLst/>
            <a:rect l="l" t="t" r="r" b="b"/>
            <a:pathLst>
              <a:path w="16883" h="34232" fill="none" extrusionOk="0">
                <a:moveTo>
                  <a:pt x="16882" y="34232"/>
                </a:moveTo>
                <a:cubicBezTo>
                  <a:pt x="7517" y="34109"/>
                  <a:pt x="1" y="26494"/>
                  <a:pt x="1" y="17129"/>
                </a:cubicBezTo>
                <a:cubicBezTo>
                  <a:pt x="1" y="7764"/>
                  <a:pt x="7517" y="124"/>
                  <a:pt x="16882" y="1"/>
                </a:cubicBezTo>
              </a:path>
            </a:pathLst>
          </a:custGeom>
          <a:noFill/>
          <a:ln w="85025" cap="flat" cmpd="sng">
            <a:solidFill>
              <a:schemeClr val="lt1"/>
            </a:solidFill>
            <a:prstDash val="solid"/>
            <a:miter lim="246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18" name="Google Shape;3318;p81"/>
          <p:cNvGrpSpPr/>
          <p:nvPr/>
        </p:nvGrpSpPr>
        <p:grpSpPr>
          <a:xfrm flipH="1">
            <a:off x="5943474" y="3141820"/>
            <a:ext cx="1965289" cy="517060"/>
            <a:chOff x="3539975" y="3523525"/>
            <a:chExt cx="745925" cy="196250"/>
          </a:xfrm>
        </p:grpSpPr>
        <p:sp>
          <p:nvSpPr>
            <p:cNvPr id="3319" name="Google Shape;3319;p81"/>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81"/>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81"/>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81"/>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81"/>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81"/>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81"/>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81"/>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81"/>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81"/>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81"/>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81"/>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81"/>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81"/>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81"/>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81"/>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35" name="Google Shape;3335;p81"/>
          <p:cNvSpPr/>
          <p:nvPr/>
        </p:nvSpPr>
        <p:spPr>
          <a:xfrm>
            <a:off x="7770424" y="4641864"/>
            <a:ext cx="356100" cy="356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81"/>
          <p:cNvSpPr/>
          <p:nvPr/>
        </p:nvSpPr>
        <p:spPr>
          <a:xfrm rot="-5400000">
            <a:off x="7837924" y="4715039"/>
            <a:ext cx="221100" cy="182100"/>
          </a:xfrm>
          <a:prstGeom prst="homePlat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81">
            <a:hlinkClick r:id="rId3" action="ppaction://hlinksldjump"/>
          </p:cNvPr>
          <p:cNvSpPr/>
          <p:nvPr/>
        </p:nvSpPr>
        <p:spPr>
          <a:xfrm>
            <a:off x="7770424" y="4641864"/>
            <a:ext cx="356100" cy="3561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81">
            <a:hlinkClick r:id="" action="ppaction://hlinkshowjump?jump=previousslide"/>
          </p:cNvPr>
          <p:cNvSpPr/>
          <p:nvPr/>
        </p:nvSpPr>
        <p:spPr>
          <a:xfrm>
            <a:off x="7462717" y="4728472"/>
            <a:ext cx="158147" cy="182899"/>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81">
            <a:hlinkClick r:id="" action="ppaction://hlinkshowjump?jump=nextslide"/>
          </p:cNvPr>
          <p:cNvSpPr/>
          <p:nvPr/>
        </p:nvSpPr>
        <p:spPr>
          <a:xfrm flipH="1">
            <a:off x="8276954" y="4728472"/>
            <a:ext cx="157277" cy="182899"/>
          </a:xfrm>
          <a:custGeom>
            <a:avLst/>
            <a:gdLst/>
            <a:ahLst/>
            <a:cxnLst/>
            <a:rect l="l" t="t" r="r" b="b"/>
            <a:pathLst>
              <a:path w="3434" h="3993" extrusionOk="0">
                <a:moveTo>
                  <a:pt x="3434" y="0"/>
                </a:moveTo>
                <a:lnTo>
                  <a:pt x="1" y="2006"/>
                </a:lnTo>
                <a:lnTo>
                  <a:pt x="3434" y="3993"/>
                </a:lnTo>
                <a:lnTo>
                  <a:pt x="34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extBox 1">
            <a:extLst>
              <a:ext uri="{FF2B5EF4-FFF2-40B4-BE49-F238E27FC236}">
                <a16:creationId xmlns:a16="http://schemas.microsoft.com/office/drawing/2014/main" id="{4E5901FB-AA71-C178-8553-6540CF1E453F}"/>
              </a:ext>
            </a:extLst>
          </p:cNvPr>
          <p:cNvSpPr txBox="1"/>
          <p:nvPr/>
        </p:nvSpPr>
        <p:spPr>
          <a:xfrm>
            <a:off x="8697729" y="4808341"/>
            <a:ext cx="494893" cy="335159"/>
          </a:xfrm>
          <a:prstGeom prst="rect">
            <a:avLst/>
          </a:prstGeom>
          <a:noFill/>
          <a:ln>
            <a:noFill/>
          </a:ln>
        </p:spPr>
        <p:txBody>
          <a:bodyPr spcFirstLastPara="1" wrap="square" lIns="91425" tIns="0" rIns="91425" bIns="91425" anchor="t" anchorCtr="0">
            <a:noAutofit/>
          </a:bodyPr>
          <a:lstStyle>
            <a:defPPr marR="0" lvl="0" algn="l" rtl="0">
              <a:lnSpc>
                <a:spcPct val="100000"/>
              </a:lnSpc>
              <a:spcBef>
                <a:spcPts val="0"/>
              </a:spcBef>
              <a:spcAft>
                <a:spcPts val="0"/>
              </a:spcAft>
            </a:defPPr>
            <a:lvl1pPr marL="0" indent="0" algn="ctr">
              <a:buClr>
                <a:schemeClr val="lt1"/>
              </a:buClr>
              <a:buSzPts val="12000"/>
              <a:buFont typeface="Aldrich"/>
              <a:buNone/>
              <a:defRPr sz="12000">
                <a:solidFill>
                  <a:schemeClr val="lt2"/>
                </a:solidFill>
                <a:latin typeface="Aldrich"/>
                <a:ea typeface="Aldrich"/>
                <a:cs typeface="Aldrich"/>
                <a:sym typeface="Aldrich"/>
              </a:defRPr>
            </a:lvl1pPr>
            <a:lvl2pPr algn="ctr">
              <a:buClr>
                <a:schemeClr val="lt1"/>
              </a:buClr>
              <a:buSzPts val="12000"/>
              <a:buFont typeface="Aldrich"/>
              <a:buNone/>
              <a:defRPr sz="12000">
                <a:solidFill>
                  <a:schemeClr val="lt1"/>
                </a:solidFill>
                <a:latin typeface="Aldrich"/>
                <a:ea typeface="Aldrich"/>
                <a:cs typeface="Aldrich"/>
                <a:sym typeface="Aldrich"/>
              </a:defRPr>
            </a:lvl2pPr>
            <a:lvl3pPr algn="ctr">
              <a:buClr>
                <a:schemeClr val="lt1"/>
              </a:buClr>
              <a:buSzPts val="12000"/>
              <a:buFont typeface="Aldrich"/>
              <a:buNone/>
              <a:defRPr sz="12000">
                <a:solidFill>
                  <a:schemeClr val="lt1"/>
                </a:solidFill>
                <a:latin typeface="Aldrich"/>
                <a:ea typeface="Aldrich"/>
                <a:cs typeface="Aldrich"/>
                <a:sym typeface="Aldrich"/>
              </a:defRPr>
            </a:lvl3pPr>
            <a:lvl4pPr algn="ctr">
              <a:buClr>
                <a:schemeClr val="lt1"/>
              </a:buClr>
              <a:buSzPts val="12000"/>
              <a:buFont typeface="Aldrich"/>
              <a:buNone/>
              <a:defRPr sz="12000">
                <a:solidFill>
                  <a:schemeClr val="lt1"/>
                </a:solidFill>
                <a:latin typeface="Aldrich"/>
                <a:ea typeface="Aldrich"/>
                <a:cs typeface="Aldrich"/>
                <a:sym typeface="Aldrich"/>
              </a:defRPr>
            </a:lvl4pPr>
            <a:lvl5pPr algn="ctr">
              <a:buClr>
                <a:schemeClr val="lt1"/>
              </a:buClr>
              <a:buSzPts val="12000"/>
              <a:buFont typeface="Aldrich"/>
              <a:buNone/>
              <a:defRPr sz="12000">
                <a:solidFill>
                  <a:schemeClr val="lt1"/>
                </a:solidFill>
                <a:latin typeface="Aldrich"/>
                <a:ea typeface="Aldrich"/>
                <a:cs typeface="Aldrich"/>
                <a:sym typeface="Aldrich"/>
              </a:defRPr>
            </a:lvl5pPr>
            <a:lvl6pPr algn="ctr">
              <a:buClr>
                <a:schemeClr val="lt1"/>
              </a:buClr>
              <a:buSzPts val="12000"/>
              <a:buFont typeface="Aldrich"/>
              <a:buNone/>
              <a:defRPr sz="12000">
                <a:solidFill>
                  <a:schemeClr val="lt1"/>
                </a:solidFill>
                <a:latin typeface="Aldrich"/>
                <a:ea typeface="Aldrich"/>
                <a:cs typeface="Aldrich"/>
                <a:sym typeface="Aldrich"/>
              </a:defRPr>
            </a:lvl6pPr>
            <a:lvl7pPr algn="ctr">
              <a:buClr>
                <a:schemeClr val="lt1"/>
              </a:buClr>
              <a:buSzPts val="12000"/>
              <a:buFont typeface="Aldrich"/>
              <a:buNone/>
              <a:defRPr sz="12000">
                <a:solidFill>
                  <a:schemeClr val="lt1"/>
                </a:solidFill>
                <a:latin typeface="Aldrich"/>
                <a:ea typeface="Aldrich"/>
                <a:cs typeface="Aldrich"/>
                <a:sym typeface="Aldrich"/>
              </a:defRPr>
            </a:lvl7pPr>
            <a:lvl8pPr algn="ctr">
              <a:buClr>
                <a:schemeClr val="lt1"/>
              </a:buClr>
              <a:buSzPts val="12000"/>
              <a:buFont typeface="Aldrich"/>
              <a:buNone/>
              <a:defRPr sz="12000">
                <a:solidFill>
                  <a:schemeClr val="lt1"/>
                </a:solidFill>
                <a:latin typeface="Aldrich"/>
                <a:ea typeface="Aldrich"/>
                <a:cs typeface="Aldrich"/>
                <a:sym typeface="Aldrich"/>
              </a:defRPr>
            </a:lvl8pPr>
            <a:lvl9pPr algn="ctr">
              <a:buClr>
                <a:schemeClr val="lt1"/>
              </a:buClr>
              <a:buSzPts val="12000"/>
              <a:buFont typeface="Aldrich"/>
              <a:buNone/>
              <a:defRPr sz="12000">
                <a:solidFill>
                  <a:schemeClr val="lt1"/>
                </a:solidFill>
                <a:latin typeface="Aldrich"/>
                <a:ea typeface="Aldrich"/>
                <a:cs typeface="Aldrich"/>
                <a:sym typeface="Aldrich"/>
              </a:defRPr>
            </a:lvl9pPr>
          </a:lstStyle>
          <a:p>
            <a:r>
              <a:rPr lang="en-IN" sz="1600" dirty="0"/>
              <a:t>10</a:t>
            </a:r>
          </a:p>
        </p:txBody>
      </p:sp>
    </p:spTree>
    <p:extLst>
      <p:ext uri="{BB962C8B-B14F-4D97-AF65-F5344CB8AC3E}">
        <p14:creationId xmlns:p14="http://schemas.microsoft.com/office/powerpoint/2010/main" val="694505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3318"/>
                                        </p:tgtEl>
                                        <p:attrNameLst>
                                          <p:attrName>style.visibility</p:attrName>
                                        </p:attrNameLst>
                                      </p:cBhvr>
                                      <p:to>
                                        <p:strVal val="visible"/>
                                      </p:to>
                                    </p:set>
                                    <p:anim calcmode="lin" valueType="num">
                                      <p:cBhvr additive="base">
                                        <p:cTn id="7" dur="1000"/>
                                        <p:tgtEl>
                                          <p:spTgt spid="3318"/>
                                        </p:tgtEl>
                                        <p:attrNameLst>
                                          <p:attrName>ppt_x</p:attrName>
                                        </p:attrNameLst>
                                      </p:cBhvr>
                                      <p:tavLst>
                                        <p:tav tm="0">
                                          <p:val>
                                            <p:strVal val="#ppt_x+1"/>
                                          </p:val>
                                        </p:tav>
                                        <p:tav tm="100000">
                                          <p:val>
                                            <p:strVal val="#ppt_x"/>
                                          </p:val>
                                        </p:tav>
                                      </p:tavLst>
                                    </p:anim>
                                  </p:childTnLst>
                                </p:cTn>
                              </p:par>
                              <p:par>
                                <p:cTn id="8" presetID="2" presetClass="entr" presetSubtype="1" fill="hold" nodeType="withEffect">
                                  <p:stCondLst>
                                    <p:cond delay="0"/>
                                  </p:stCondLst>
                                  <p:childTnLst>
                                    <p:set>
                                      <p:cBhvr>
                                        <p:cTn id="9" dur="1" fill="hold">
                                          <p:stCondLst>
                                            <p:cond delay="0"/>
                                          </p:stCondLst>
                                        </p:cTn>
                                        <p:tgtEl>
                                          <p:spTgt spid="3314"/>
                                        </p:tgtEl>
                                        <p:attrNameLst>
                                          <p:attrName>style.visibility</p:attrName>
                                        </p:attrNameLst>
                                      </p:cBhvr>
                                      <p:to>
                                        <p:strVal val="visible"/>
                                      </p:to>
                                    </p:set>
                                    <p:anim calcmode="lin" valueType="num">
                                      <p:cBhvr additive="base">
                                        <p:cTn id="10" dur="1000"/>
                                        <p:tgtEl>
                                          <p:spTgt spid="3314"/>
                                        </p:tgtEl>
                                        <p:attrNameLst>
                                          <p:attrName>ppt_y</p:attrName>
                                        </p:attrNameLst>
                                      </p:cBhvr>
                                      <p:tavLst>
                                        <p:tav tm="0">
                                          <p:val>
                                            <p:strVal val="#ppt_y-1"/>
                                          </p:val>
                                        </p:tav>
                                        <p:tav tm="100000">
                                          <p:val>
                                            <p:strVal val="#ppt_y"/>
                                          </p:val>
                                        </p:tav>
                                      </p:tavLst>
                                    </p:anim>
                                  </p:childTnLst>
                                </p:cTn>
                              </p:par>
                              <p:par>
                                <p:cTn id="11" presetID="2" presetClass="entr" presetSubtype="8" fill="hold" nodeType="withEffect">
                                  <p:stCondLst>
                                    <p:cond delay="0"/>
                                  </p:stCondLst>
                                  <p:childTnLst>
                                    <p:set>
                                      <p:cBhvr>
                                        <p:cTn id="12" dur="1" fill="hold">
                                          <p:stCondLst>
                                            <p:cond delay="0"/>
                                          </p:stCondLst>
                                        </p:cTn>
                                        <p:tgtEl>
                                          <p:spTgt spid="3313"/>
                                        </p:tgtEl>
                                        <p:attrNameLst>
                                          <p:attrName>style.visibility</p:attrName>
                                        </p:attrNameLst>
                                      </p:cBhvr>
                                      <p:to>
                                        <p:strVal val="visible"/>
                                      </p:to>
                                    </p:set>
                                    <p:anim calcmode="lin" valueType="num">
                                      <p:cBhvr additive="base">
                                        <p:cTn id="13" dur="1000"/>
                                        <p:tgtEl>
                                          <p:spTgt spid="3313"/>
                                        </p:tgtEl>
                                        <p:attrNameLst>
                                          <p:attrName>ppt_x</p:attrName>
                                        </p:attrNameLst>
                                      </p:cBhvr>
                                      <p:tavLst>
                                        <p:tav tm="0">
                                          <p:val>
                                            <p:strVal val="#ppt_x-1"/>
                                          </p:val>
                                        </p:tav>
                                        <p:tav tm="100000">
                                          <p:val>
                                            <p:strVal val="#ppt_x"/>
                                          </p:val>
                                        </p:tav>
                                      </p:tavLst>
                                    </p:anim>
                                  </p:childTnLst>
                                </p:cTn>
                              </p:par>
                              <p:par>
                                <p:cTn id="14" presetID="2" presetClass="entr" presetSubtype="8" fill="hold" nodeType="withEffect">
                                  <p:stCondLst>
                                    <p:cond delay="0"/>
                                  </p:stCondLst>
                                  <p:childTnLst>
                                    <p:set>
                                      <p:cBhvr>
                                        <p:cTn id="15" dur="1" fill="hold">
                                          <p:stCondLst>
                                            <p:cond delay="0"/>
                                          </p:stCondLst>
                                        </p:cTn>
                                        <p:tgtEl>
                                          <p:spTgt spid="3316"/>
                                        </p:tgtEl>
                                        <p:attrNameLst>
                                          <p:attrName>style.visibility</p:attrName>
                                        </p:attrNameLst>
                                      </p:cBhvr>
                                      <p:to>
                                        <p:strVal val="visible"/>
                                      </p:to>
                                    </p:set>
                                    <p:anim calcmode="lin" valueType="num">
                                      <p:cBhvr additive="base">
                                        <p:cTn id="16" dur="1000"/>
                                        <p:tgtEl>
                                          <p:spTgt spid="3316"/>
                                        </p:tgtEl>
                                        <p:attrNameLst>
                                          <p:attrName>ppt_x</p:attrName>
                                        </p:attrNameLst>
                                      </p:cBhvr>
                                      <p:tavLst>
                                        <p:tav tm="0">
                                          <p:val>
                                            <p:strVal val="#ppt_x-1"/>
                                          </p:val>
                                        </p:tav>
                                        <p:tav tm="100000">
                                          <p:val>
                                            <p:strVal val="#ppt_x"/>
                                          </p:val>
                                        </p:tav>
                                      </p:tavLst>
                                    </p:anim>
                                  </p:childTnLst>
                                </p:cTn>
                              </p:par>
                              <p:par>
                                <p:cTn id="17" presetID="8" presetClass="emph" presetSubtype="0" fill="hold" nodeType="withEffect">
                                  <p:stCondLst>
                                    <p:cond delay="0"/>
                                  </p:stCondLst>
                                  <p:childTnLst>
                                    <p:animRot by="-21600000">
                                      <p:cBhvr>
                                        <p:cTn id="18" dur="1000" fill="hold"/>
                                        <p:tgtEl>
                                          <p:spTgt spid="3317"/>
                                        </p:tgtEl>
                                        <p:attrNameLst>
                                          <p:attrName>r</p:attrName>
                                        </p:attrNameLst>
                                      </p:cBhvr>
                                    </p:animRot>
                                  </p:childTnLst>
                                </p:cTn>
                              </p:par>
                              <p:par>
                                <p:cTn id="19" presetID="10" presetClass="entr" presetSubtype="0" fill="hold" nodeType="withEffect">
                                  <p:stCondLst>
                                    <p:cond delay="0"/>
                                  </p:stCondLst>
                                  <p:childTnLst>
                                    <p:set>
                                      <p:cBhvr>
                                        <p:cTn id="20" dur="1" fill="hold">
                                          <p:stCondLst>
                                            <p:cond delay="0"/>
                                          </p:stCondLst>
                                        </p:cTn>
                                        <p:tgtEl>
                                          <p:spTgt spid="3335"/>
                                        </p:tgtEl>
                                        <p:attrNameLst>
                                          <p:attrName>style.visibility</p:attrName>
                                        </p:attrNameLst>
                                      </p:cBhvr>
                                      <p:to>
                                        <p:strVal val="visible"/>
                                      </p:to>
                                    </p:set>
                                    <p:animEffect transition="in" filter="fade">
                                      <p:cBhvr>
                                        <p:cTn id="21" dur="1000"/>
                                        <p:tgtEl>
                                          <p:spTgt spid="3335"/>
                                        </p:tgtEl>
                                      </p:cBhvr>
                                    </p:animEffect>
                                  </p:childTnLst>
                                </p:cTn>
                              </p:par>
                              <p:par>
                                <p:cTn id="22" presetID="10" presetClass="entr" presetSubtype="0" fill="hold" nodeType="withEffect">
                                  <p:stCondLst>
                                    <p:cond delay="0"/>
                                  </p:stCondLst>
                                  <p:childTnLst>
                                    <p:set>
                                      <p:cBhvr>
                                        <p:cTn id="23" dur="1" fill="hold">
                                          <p:stCondLst>
                                            <p:cond delay="0"/>
                                          </p:stCondLst>
                                        </p:cTn>
                                        <p:tgtEl>
                                          <p:spTgt spid="3336"/>
                                        </p:tgtEl>
                                        <p:attrNameLst>
                                          <p:attrName>style.visibility</p:attrName>
                                        </p:attrNameLst>
                                      </p:cBhvr>
                                      <p:to>
                                        <p:strVal val="visible"/>
                                      </p:to>
                                    </p:set>
                                    <p:animEffect transition="in" filter="fade">
                                      <p:cBhvr>
                                        <p:cTn id="24" dur="1000"/>
                                        <p:tgtEl>
                                          <p:spTgt spid="3336"/>
                                        </p:tgtEl>
                                      </p:cBhvr>
                                    </p:animEffect>
                                  </p:childTnLst>
                                </p:cTn>
                              </p:par>
                              <p:par>
                                <p:cTn id="25" presetID="10" presetClass="entr" presetSubtype="0" fill="hold" nodeType="withEffect">
                                  <p:stCondLst>
                                    <p:cond delay="0"/>
                                  </p:stCondLst>
                                  <p:childTnLst>
                                    <p:set>
                                      <p:cBhvr>
                                        <p:cTn id="26" dur="1" fill="hold">
                                          <p:stCondLst>
                                            <p:cond delay="0"/>
                                          </p:stCondLst>
                                        </p:cTn>
                                        <p:tgtEl>
                                          <p:spTgt spid="3337"/>
                                        </p:tgtEl>
                                        <p:attrNameLst>
                                          <p:attrName>style.visibility</p:attrName>
                                        </p:attrNameLst>
                                      </p:cBhvr>
                                      <p:to>
                                        <p:strVal val="visible"/>
                                      </p:to>
                                    </p:set>
                                    <p:animEffect transition="in" filter="fade">
                                      <p:cBhvr>
                                        <p:cTn id="27" dur="1000"/>
                                        <p:tgtEl>
                                          <p:spTgt spid="3337"/>
                                        </p:tgtEl>
                                      </p:cBhvr>
                                    </p:animEffect>
                                  </p:childTnLst>
                                </p:cTn>
                              </p:par>
                              <p:par>
                                <p:cTn id="28" presetID="10" presetClass="entr" presetSubtype="0" fill="hold" nodeType="withEffect">
                                  <p:stCondLst>
                                    <p:cond delay="0"/>
                                  </p:stCondLst>
                                  <p:childTnLst>
                                    <p:set>
                                      <p:cBhvr>
                                        <p:cTn id="29" dur="1" fill="hold">
                                          <p:stCondLst>
                                            <p:cond delay="0"/>
                                          </p:stCondLst>
                                        </p:cTn>
                                        <p:tgtEl>
                                          <p:spTgt spid="3338"/>
                                        </p:tgtEl>
                                        <p:attrNameLst>
                                          <p:attrName>style.visibility</p:attrName>
                                        </p:attrNameLst>
                                      </p:cBhvr>
                                      <p:to>
                                        <p:strVal val="visible"/>
                                      </p:to>
                                    </p:set>
                                    <p:animEffect transition="in" filter="fade">
                                      <p:cBhvr>
                                        <p:cTn id="30" dur="1000"/>
                                        <p:tgtEl>
                                          <p:spTgt spid="3338"/>
                                        </p:tgtEl>
                                      </p:cBhvr>
                                    </p:animEffect>
                                  </p:childTnLst>
                                </p:cTn>
                              </p:par>
                              <p:par>
                                <p:cTn id="31" presetID="10" presetClass="entr" presetSubtype="0" fill="hold" nodeType="withEffect">
                                  <p:stCondLst>
                                    <p:cond delay="0"/>
                                  </p:stCondLst>
                                  <p:childTnLst>
                                    <p:set>
                                      <p:cBhvr>
                                        <p:cTn id="32" dur="1" fill="hold">
                                          <p:stCondLst>
                                            <p:cond delay="0"/>
                                          </p:stCondLst>
                                        </p:cTn>
                                        <p:tgtEl>
                                          <p:spTgt spid="3339"/>
                                        </p:tgtEl>
                                        <p:attrNameLst>
                                          <p:attrName>style.visibility</p:attrName>
                                        </p:attrNameLst>
                                      </p:cBhvr>
                                      <p:to>
                                        <p:strVal val="visible"/>
                                      </p:to>
                                    </p:set>
                                    <p:animEffect transition="in" filter="fade">
                                      <p:cBhvr>
                                        <p:cTn id="33" dur="1000"/>
                                        <p:tgtEl>
                                          <p:spTgt spid="33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DF58A1-0546-FBF8-20BA-AFFF9DE08F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5173" y="376943"/>
            <a:ext cx="4344324" cy="215481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B86AF743-29FA-3111-020D-F0861B079F09}"/>
              </a:ext>
            </a:extLst>
          </p:cNvPr>
          <p:cNvPicPr>
            <a:picLocks noChangeAspect="1"/>
          </p:cNvPicPr>
          <p:nvPr/>
        </p:nvPicPr>
        <p:blipFill>
          <a:blip r:embed="rId3"/>
          <a:stretch>
            <a:fillRect/>
          </a:stretch>
        </p:blipFill>
        <p:spPr>
          <a:xfrm>
            <a:off x="585173" y="2774928"/>
            <a:ext cx="4344324" cy="2146365"/>
          </a:xfrm>
          <a:prstGeom prst="rect">
            <a:avLst/>
          </a:prstGeom>
        </p:spPr>
      </p:pic>
      <p:sp>
        <p:nvSpPr>
          <p:cNvPr id="5" name="TextBox 4">
            <a:extLst>
              <a:ext uri="{FF2B5EF4-FFF2-40B4-BE49-F238E27FC236}">
                <a16:creationId xmlns:a16="http://schemas.microsoft.com/office/drawing/2014/main" id="{936B707D-9742-4463-7CCE-9BF668556AEC}"/>
              </a:ext>
            </a:extLst>
          </p:cNvPr>
          <p:cNvSpPr txBox="1"/>
          <p:nvPr/>
        </p:nvSpPr>
        <p:spPr>
          <a:xfrm>
            <a:off x="1015139" y="0"/>
            <a:ext cx="7260956" cy="369332"/>
          </a:xfrm>
          <a:prstGeom prst="rect">
            <a:avLst/>
          </a:prstGeom>
          <a:noFill/>
        </p:spPr>
        <p:txBody>
          <a:bodyPr wrap="square">
            <a:spAutoFit/>
          </a:bodyPr>
          <a:lstStyle/>
          <a:p>
            <a:pPr marL="0" lvl="0" indent="0" algn="ctr" rtl="0">
              <a:spcBef>
                <a:spcPts val="0"/>
              </a:spcBef>
              <a:spcAft>
                <a:spcPts val="0"/>
              </a:spcAft>
              <a:buNone/>
            </a:pPr>
            <a:r>
              <a:rPr lang="en-IN" sz="1800" dirty="0">
                <a:solidFill>
                  <a:schemeClr val="dk2"/>
                </a:solidFill>
                <a:latin typeface="Aldrich"/>
                <a:ea typeface="Aldrich"/>
                <a:cs typeface="Aldrich"/>
                <a:sym typeface="Aldrich"/>
              </a:rPr>
              <a:t>UNDERSTANDING TOKEN DISTRIBUTION IN NEWS ARTICLES</a:t>
            </a:r>
          </a:p>
        </p:txBody>
      </p:sp>
      <p:sp>
        <p:nvSpPr>
          <p:cNvPr id="6" name="Google Shape;3241;p79">
            <a:extLst>
              <a:ext uri="{FF2B5EF4-FFF2-40B4-BE49-F238E27FC236}">
                <a16:creationId xmlns:a16="http://schemas.microsoft.com/office/drawing/2014/main" id="{F554D791-F8A8-9A10-9D10-6E4FA97A0628}"/>
              </a:ext>
            </a:extLst>
          </p:cNvPr>
          <p:cNvSpPr txBox="1">
            <a:spLocks/>
          </p:cNvSpPr>
          <p:nvPr/>
        </p:nvSpPr>
        <p:spPr>
          <a:xfrm>
            <a:off x="5139893" y="408908"/>
            <a:ext cx="3283436" cy="79446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lgn="just">
              <a:buClr>
                <a:schemeClr val="bg1"/>
              </a:buClr>
              <a:buFont typeface="Arial" panose="020B0604020202020204" pitchFamily="34" charset="0"/>
              <a:buChar char="•"/>
            </a:pPr>
            <a:endParaRPr lang="en-US" dirty="0">
              <a:solidFill>
                <a:schemeClr val="bg1"/>
              </a:solidFill>
            </a:endParaRPr>
          </a:p>
        </p:txBody>
      </p:sp>
      <p:sp>
        <p:nvSpPr>
          <p:cNvPr id="7" name="Google Shape;3241;p79">
            <a:extLst>
              <a:ext uri="{FF2B5EF4-FFF2-40B4-BE49-F238E27FC236}">
                <a16:creationId xmlns:a16="http://schemas.microsoft.com/office/drawing/2014/main" id="{A612C9A9-A886-3D84-533E-773510349434}"/>
              </a:ext>
            </a:extLst>
          </p:cNvPr>
          <p:cNvSpPr txBox="1">
            <a:spLocks/>
          </p:cNvSpPr>
          <p:nvPr/>
        </p:nvSpPr>
        <p:spPr>
          <a:xfrm>
            <a:off x="5083444" y="376943"/>
            <a:ext cx="3717656" cy="79446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lgn="just">
              <a:buClr>
                <a:schemeClr val="bg1"/>
              </a:buClr>
              <a:buFont typeface="Arial" panose="020B0604020202020204" pitchFamily="34" charset="0"/>
              <a:buChar char="•"/>
            </a:pPr>
            <a:r>
              <a:rPr lang="en-US" sz="1600" dirty="0">
                <a:solidFill>
                  <a:schemeClr val="bg1"/>
                </a:solidFill>
              </a:rPr>
              <a:t>Initial dataset of ~200K articles with zero missing values.</a:t>
            </a:r>
          </a:p>
          <a:p>
            <a:pPr marL="285750" indent="-285750" algn="just">
              <a:buClr>
                <a:schemeClr val="bg1"/>
              </a:buClr>
              <a:buFont typeface="Arial" panose="020B0604020202020204" pitchFamily="34" charset="0"/>
              <a:buChar char="•"/>
            </a:pPr>
            <a:endParaRPr lang="en-US" sz="1600" dirty="0">
              <a:solidFill>
                <a:schemeClr val="bg1"/>
              </a:solidFill>
            </a:endParaRPr>
          </a:p>
          <a:p>
            <a:pPr marL="285750" indent="-285750" algn="just">
              <a:buClr>
                <a:schemeClr val="bg1"/>
              </a:buClr>
              <a:buFont typeface="Arial" panose="020B0604020202020204" pitchFamily="34" charset="0"/>
              <a:buChar char="•"/>
            </a:pPr>
            <a:r>
              <a:rPr lang="en-US" sz="1600" dirty="0">
                <a:solidFill>
                  <a:schemeClr val="bg1"/>
                </a:solidFill>
              </a:rPr>
              <a:t>Token Distribution in the news articles is highly  skewed in nature because of the possible outliers in news articles having number of tokens over 100K. (Figure 1)</a:t>
            </a:r>
          </a:p>
          <a:p>
            <a:pPr marL="285750" indent="-285750" algn="just">
              <a:buClr>
                <a:schemeClr val="bg1"/>
              </a:buClr>
              <a:buFont typeface="Arial" panose="020B0604020202020204" pitchFamily="34" charset="0"/>
              <a:buChar char="•"/>
            </a:pPr>
            <a:endParaRPr lang="en-US" sz="1600" dirty="0">
              <a:solidFill>
                <a:schemeClr val="bg1"/>
              </a:solidFill>
            </a:endParaRPr>
          </a:p>
          <a:p>
            <a:pPr marL="285750" indent="-285750" algn="just">
              <a:buClr>
                <a:schemeClr val="bg1"/>
              </a:buClr>
              <a:buFont typeface="Arial" panose="020B0604020202020204" pitchFamily="34" charset="0"/>
              <a:buChar char="•"/>
            </a:pPr>
            <a:r>
              <a:rPr lang="en-US" sz="1600" dirty="0">
                <a:solidFill>
                  <a:schemeClr val="bg1"/>
                </a:solidFill>
              </a:rPr>
              <a:t>Thus, bucketized the distribution of tokens in news articles to understand underlying the proportion.</a:t>
            </a:r>
          </a:p>
          <a:p>
            <a:pPr marL="285750" indent="-285750" algn="just">
              <a:buClr>
                <a:schemeClr val="bg1"/>
              </a:buClr>
              <a:buFont typeface="Arial" panose="020B0604020202020204" pitchFamily="34" charset="0"/>
              <a:buChar char="•"/>
            </a:pPr>
            <a:endParaRPr lang="en-US" sz="1600" dirty="0">
              <a:solidFill>
                <a:schemeClr val="bg1"/>
              </a:solidFill>
            </a:endParaRPr>
          </a:p>
          <a:p>
            <a:pPr marL="285750" indent="-285750" algn="just">
              <a:buClr>
                <a:schemeClr val="bg1"/>
              </a:buClr>
              <a:buFont typeface="Arial" panose="020B0604020202020204" pitchFamily="34" charset="0"/>
              <a:buChar char="•"/>
            </a:pPr>
            <a:r>
              <a:rPr lang="en-US" sz="1600" dirty="0">
                <a:solidFill>
                  <a:schemeClr val="bg1"/>
                </a:solidFill>
              </a:rPr>
              <a:t>It was found that ~96% of news articles have token distribution between 1000 and 20000. (Figure 2)</a:t>
            </a:r>
          </a:p>
          <a:p>
            <a:pPr marL="285750" indent="-285750" algn="just">
              <a:buClr>
                <a:schemeClr val="bg1"/>
              </a:buClr>
              <a:buFont typeface="Arial" panose="020B0604020202020204" pitchFamily="34" charset="0"/>
              <a:buChar char="•"/>
            </a:pPr>
            <a:endParaRPr lang="en-US" sz="1600" dirty="0">
              <a:solidFill>
                <a:schemeClr val="bg1"/>
              </a:solidFill>
            </a:endParaRPr>
          </a:p>
          <a:p>
            <a:pPr marL="285750" indent="-285750" algn="just">
              <a:buClr>
                <a:schemeClr val="bg1"/>
              </a:buClr>
              <a:buFont typeface="Arial" panose="020B0604020202020204" pitchFamily="34" charset="0"/>
              <a:buChar char="•"/>
            </a:pPr>
            <a:endParaRPr lang="en-US" sz="1600" dirty="0">
              <a:solidFill>
                <a:schemeClr val="bg1"/>
              </a:solidFill>
            </a:endParaRPr>
          </a:p>
        </p:txBody>
      </p:sp>
      <p:sp>
        <p:nvSpPr>
          <p:cNvPr id="8" name="Rectangle 7">
            <a:extLst>
              <a:ext uri="{FF2B5EF4-FFF2-40B4-BE49-F238E27FC236}">
                <a16:creationId xmlns:a16="http://schemas.microsoft.com/office/drawing/2014/main" id="{7B2F23CF-3820-C3A9-B50B-FABA5C37C897}"/>
              </a:ext>
            </a:extLst>
          </p:cNvPr>
          <p:cNvSpPr/>
          <p:nvPr/>
        </p:nvSpPr>
        <p:spPr>
          <a:xfrm>
            <a:off x="3334871" y="1171403"/>
            <a:ext cx="1506070" cy="60360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Google Shape;3241;p79">
            <a:extLst>
              <a:ext uri="{FF2B5EF4-FFF2-40B4-BE49-F238E27FC236}">
                <a16:creationId xmlns:a16="http://schemas.microsoft.com/office/drawing/2014/main" id="{8DF0B0DD-6EF2-F496-5418-98C79ADBC05C}"/>
              </a:ext>
            </a:extLst>
          </p:cNvPr>
          <p:cNvSpPr txBox="1">
            <a:spLocks/>
          </p:cNvSpPr>
          <p:nvPr/>
        </p:nvSpPr>
        <p:spPr>
          <a:xfrm>
            <a:off x="1363590" y="2463868"/>
            <a:ext cx="2787490" cy="79446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bg1"/>
              </a:buClr>
            </a:pPr>
            <a:r>
              <a:rPr lang="en-US" sz="800" dirty="0">
                <a:solidFill>
                  <a:schemeClr val="bg1"/>
                </a:solidFill>
              </a:rPr>
              <a:t>Figure 3</a:t>
            </a:r>
          </a:p>
        </p:txBody>
      </p:sp>
      <p:sp>
        <p:nvSpPr>
          <p:cNvPr id="13" name="Google Shape;3241;p79">
            <a:extLst>
              <a:ext uri="{FF2B5EF4-FFF2-40B4-BE49-F238E27FC236}">
                <a16:creationId xmlns:a16="http://schemas.microsoft.com/office/drawing/2014/main" id="{47E8A599-4153-6CB4-3132-863F66453E5C}"/>
              </a:ext>
            </a:extLst>
          </p:cNvPr>
          <p:cNvSpPr txBox="1">
            <a:spLocks/>
          </p:cNvSpPr>
          <p:nvPr/>
        </p:nvSpPr>
        <p:spPr>
          <a:xfrm>
            <a:off x="1363590" y="4873829"/>
            <a:ext cx="2787490" cy="79446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bg1"/>
              </a:buClr>
            </a:pPr>
            <a:r>
              <a:rPr lang="en-US" sz="800" dirty="0">
                <a:solidFill>
                  <a:schemeClr val="bg1"/>
                </a:solidFill>
              </a:rPr>
              <a:t>Figure 4</a:t>
            </a:r>
          </a:p>
        </p:txBody>
      </p:sp>
      <p:sp>
        <p:nvSpPr>
          <p:cNvPr id="14" name="Rectangle 13">
            <a:extLst>
              <a:ext uri="{FF2B5EF4-FFF2-40B4-BE49-F238E27FC236}">
                <a16:creationId xmlns:a16="http://schemas.microsoft.com/office/drawing/2014/main" id="{C0567FD0-9701-809B-17B1-3537EB7893EA}"/>
              </a:ext>
            </a:extLst>
          </p:cNvPr>
          <p:cNvSpPr/>
          <p:nvPr/>
        </p:nvSpPr>
        <p:spPr>
          <a:xfrm>
            <a:off x="1108281" y="3462469"/>
            <a:ext cx="3732659" cy="68479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5371A36A-8957-A705-78A8-A37CB013F3DC}"/>
              </a:ext>
            </a:extLst>
          </p:cNvPr>
          <p:cNvSpPr txBox="1"/>
          <p:nvPr/>
        </p:nvSpPr>
        <p:spPr>
          <a:xfrm>
            <a:off x="8697729" y="4808341"/>
            <a:ext cx="494893" cy="335159"/>
          </a:xfrm>
          <a:prstGeom prst="rect">
            <a:avLst/>
          </a:prstGeom>
          <a:noFill/>
          <a:ln>
            <a:noFill/>
          </a:ln>
        </p:spPr>
        <p:txBody>
          <a:bodyPr spcFirstLastPara="1" wrap="square" lIns="91425" tIns="0" rIns="91425" bIns="91425" anchor="t" anchorCtr="0">
            <a:noAutofit/>
          </a:bodyPr>
          <a:lstStyle>
            <a:defPPr marR="0" lvl="0" algn="l" rtl="0">
              <a:lnSpc>
                <a:spcPct val="100000"/>
              </a:lnSpc>
              <a:spcBef>
                <a:spcPts val="0"/>
              </a:spcBef>
              <a:spcAft>
                <a:spcPts val="0"/>
              </a:spcAft>
            </a:defPPr>
            <a:lvl1pPr marL="0" indent="0" algn="ctr">
              <a:buClr>
                <a:schemeClr val="lt1"/>
              </a:buClr>
              <a:buSzPts val="12000"/>
              <a:buFont typeface="Aldrich"/>
              <a:buNone/>
              <a:defRPr sz="12000">
                <a:solidFill>
                  <a:schemeClr val="lt2"/>
                </a:solidFill>
                <a:latin typeface="Aldrich"/>
                <a:ea typeface="Aldrich"/>
                <a:cs typeface="Aldrich"/>
                <a:sym typeface="Aldrich"/>
              </a:defRPr>
            </a:lvl1pPr>
            <a:lvl2pPr algn="ctr">
              <a:buClr>
                <a:schemeClr val="lt1"/>
              </a:buClr>
              <a:buSzPts val="12000"/>
              <a:buFont typeface="Aldrich"/>
              <a:buNone/>
              <a:defRPr sz="12000">
                <a:solidFill>
                  <a:schemeClr val="lt1"/>
                </a:solidFill>
                <a:latin typeface="Aldrich"/>
                <a:ea typeface="Aldrich"/>
                <a:cs typeface="Aldrich"/>
                <a:sym typeface="Aldrich"/>
              </a:defRPr>
            </a:lvl2pPr>
            <a:lvl3pPr algn="ctr">
              <a:buClr>
                <a:schemeClr val="lt1"/>
              </a:buClr>
              <a:buSzPts val="12000"/>
              <a:buFont typeface="Aldrich"/>
              <a:buNone/>
              <a:defRPr sz="12000">
                <a:solidFill>
                  <a:schemeClr val="lt1"/>
                </a:solidFill>
                <a:latin typeface="Aldrich"/>
                <a:ea typeface="Aldrich"/>
                <a:cs typeface="Aldrich"/>
                <a:sym typeface="Aldrich"/>
              </a:defRPr>
            </a:lvl3pPr>
            <a:lvl4pPr algn="ctr">
              <a:buClr>
                <a:schemeClr val="lt1"/>
              </a:buClr>
              <a:buSzPts val="12000"/>
              <a:buFont typeface="Aldrich"/>
              <a:buNone/>
              <a:defRPr sz="12000">
                <a:solidFill>
                  <a:schemeClr val="lt1"/>
                </a:solidFill>
                <a:latin typeface="Aldrich"/>
                <a:ea typeface="Aldrich"/>
                <a:cs typeface="Aldrich"/>
                <a:sym typeface="Aldrich"/>
              </a:defRPr>
            </a:lvl4pPr>
            <a:lvl5pPr algn="ctr">
              <a:buClr>
                <a:schemeClr val="lt1"/>
              </a:buClr>
              <a:buSzPts val="12000"/>
              <a:buFont typeface="Aldrich"/>
              <a:buNone/>
              <a:defRPr sz="12000">
                <a:solidFill>
                  <a:schemeClr val="lt1"/>
                </a:solidFill>
                <a:latin typeface="Aldrich"/>
                <a:ea typeface="Aldrich"/>
                <a:cs typeface="Aldrich"/>
                <a:sym typeface="Aldrich"/>
              </a:defRPr>
            </a:lvl5pPr>
            <a:lvl6pPr algn="ctr">
              <a:buClr>
                <a:schemeClr val="lt1"/>
              </a:buClr>
              <a:buSzPts val="12000"/>
              <a:buFont typeface="Aldrich"/>
              <a:buNone/>
              <a:defRPr sz="12000">
                <a:solidFill>
                  <a:schemeClr val="lt1"/>
                </a:solidFill>
                <a:latin typeface="Aldrich"/>
                <a:ea typeface="Aldrich"/>
                <a:cs typeface="Aldrich"/>
                <a:sym typeface="Aldrich"/>
              </a:defRPr>
            </a:lvl6pPr>
            <a:lvl7pPr algn="ctr">
              <a:buClr>
                <a:schemeClr val="lt1"/>
              </a:buClr>
              <a:buSzPts val="12000"/>
              <a:buFont typeface="Aldrich"/>
              <a:buNone/>
              <a:defRPr sz="12000">
                <a:solidFill>
                  <a:schemeClr val="lt1"/>
                </a:solidFill>
                <a:latin typeface="Aldrich"/>
                <a:ea typeface="Aldrich"/>
                <a:cs typeface="Aldrich"/>
                <a:sym typeface="Aldrich"/>
              </a:defRPr>
            </a:lvl7pPr>
            <a:lvl8pPr algn="ctr">
              <a:buClr>
                <a:schemeClr val="lt1"/>
              </a:buClr>
              <a:buSzPts val="12000"/>
              <a:buFont typeface="Aldrich"/>
              <a:buNone/>
              <a:defRPr sz="12000">
                <a:solidFill>
                  <a:schemeClr val="lt1"/>
                </a:solidFill>
                <a:latin typeface="Aldrich"/>
                <a:ea typeface="Aldrich"/>
                <a:cs typeface="Aldrich"/>
                <a:sym typeface="Aldrich"/>
              </a:defRPr>
            </a:lvl8pPr>
            <a:lvl9pPr algn="ctr">
              <a:buClr>
                <a:schemeClr val="lt1"/>
              </a:buClr>
              <a:buSzPts val="12000"/>
              <a:buFont typeface="Aldrich"/>
              <a:buNone/>
              <a:defRPr sz="12000">
                <a:solidFill>
                  <a:schemeClr val="lt1"/>
                </a:solidFill>
                <a:latin typeface="Aldrich"/>
                <a:ea typeface="Aldrich"/>
                <a:cs typeface="Aldrich"/>
                <a:sym typeface="Aldrich"/>
              </a:defRPr>
            </a:lvl9pPr>
          </a:lstStyle>
          <a:p>
            <a:r>
              <a:rPr lang="en-IN" sz="1600" dirty="0"/>
              <a:t>11</a:t>
            </a:r>
          </a:p>
        </p:txBody>
      </p:sp>
    </p:spTree>
    <p:extLst>
      <p:ext uri="{BB962C8B-B14F-4D97-AF65-F5344CB8AC3E}">
        <p14:creationId xmlns:p14="http://schemas.microsoft.com/office/powerpoint/2010/main" val="4047075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1000"/>
                                        <p:tgtEl>
                                          <p:spTgt spid="7"/>
                                        </p:tgtEl>
                                      </p:cBhvr>
                                    </p:animEffect>
                                  </p:childTnLst>
                                </p:cTn>
                              </p:par>
                              <p:par>
                                <p:cTn id="11" presetID="10"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1000"/>
                                        <p:tgtEl>
                                          <p:spTgt spid="10"/>
                                        </p:tgtEl>
                                      </p:cBhvr>
                                    </p:animEffect>
                                  </p:childTnLst>
                                </p:cTn>
                              </p:par>
                              <p:par>
                                <p:cTn id="14" presetID="10" presetClass="entr" presetSubtype="0" fill="hold"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943"/>
        <p:cNvGrpSpPr/>
        <p:nvPr/>
      </p:nvGrpSpPr>
      <p:grpSpPr>
        <a:xfrm>
          <a:off x="0" y="0"/>
          <a:ext cx="0" cy="0"/>
          <a:chOff x="0" y="0"/>
          <a:chExt cx="0" cy="0"/>
        </a:xfrm>
      </p:grpSpPr>
      <p:sp>
        <p:nvSpPr>
          <p:cNvPr id="2" name="TextBox 1">
            <a:extLst>
              <a:ext uri="{FF2B5EF4-FFF2-40B4-BE49-F238E27FC236}">
                <a16:creationId xmlns:a16="http://schemas.microsoft.com/office/drawing/2014/main" id="{FCAF7181-C18D-2F0E-05D8-AB382E1BB4D0}"/>
              </a:ext>
            </a:extLst>
          </p:cNvPr>
          <p:cNvSpPr txBox="1"/>
          <p:nvPr/>
        </p:nvSpPr>
        <p:spPr>
          <a:xfrm>
            <a:off x="1822523" y="39576"/>
            <a:ext cx="5237388" cy="369332"/>
          </a:xfrm>
          <a:prstGeom prst="rect">
            <a:avLst/>
          </a:prstGeom>
          <a:noFill/>
        </p:spPr>
        <p:txBody>
          <a:bodyPr wrap="square">
            <a:spAutoFit/>
          </a:bodyPr>
          <a:lstStyle/>
          <a:p>
            <a:pPr marL="0" lvl="0" indent="0" algn="ctr" rtl="0">
              <a:spcBef>
                <a:spcPts val="0"/>
              </a:spcBef>
              <a:spcAft>
                <a:spcPts val="0"/>
              </a:spcAft>
              <a:buNone/>
            </a:pPr>
            <a:r>
              <a:rPr lang="en-IN" sz="1800" dirty="0">
                <a:solidFill>
                  <a:schemeClr val="dk2"/>
                </a:solidFill>
                <a:latin typeface="Aldrich"/>
                <a:ea typeface="Aldrich"/>
                <a:cs typeface="Aldrich"/>
                <a:sym typeface="Aldrich"/>
              </a:rPr>
              <a:t>DATA PROCESSING FLOW</a:t>
            </a:r>
          </a:p>
        </p:txBody>
      </p:sp>
      <p:sp>
        <p:nvSpPr>
          <p:cNvPr id="3" name="Google Shape;4550;p107">
            <a:extLst>
              <a:ext uri="{FF2B5EF4-FFF2-40B4-BE49-F238E27FC236}">
                <a16:creationId xmlns:a16="http://schemas.microsoft.com/office/drawing/2014/main" id="{A8EC6A53-0389-3EC6-40F1-78A789465F63}"/>
              </a:ext>
            </a:extLst>
          </p:cNvPr>
          <p:cNvSpPr txBox="1">
            <a:spLocks/>
          </p:cNvSpPr>
          <p:nvPr/>
        </p:nvSpPr>
        <p:spPr>
          <a:xfrm>
            <a:off x="-95389" y="1863718"/>
            <a:ext cx="2281800" cy="369332"/>
          </a:xfrm>
          <a:prstGeom prst="rect">
            <a:avLst/>
          </a:prstGeom>
          <a:noFill/>
        </p:spPr>
        <p:txBody>
          <a:bodyPr wrap="square">
            <a:spAutoFit/>
          </a:bodyPr>
          <a:lstStyle>
            <a:defPPr marR="0" lvl="0" algn="l" rtl="0">
              <a:lnSpc>
                <a:spcPct val="100000"/>
              </a:lnSpc>
              <a:spcBef>
                <a:spcPts val="0"/>
              </a:spcBef>
              <a:spcAft>
                <a:spcPts val="0"/>
              </a:spcAft>
            </a:defPPr>
            <a:lvl1pPr marL="0" indent="0" algn="ctr">
              <a:buNone/>
              <a:defRPr sz="1800">
                <a:solidFill>
                  <a:schemeClr val="dk2"/>
                </a:solidFill>
                <a:latin typeface="Aldrich"/>
                <a:ea typeface="Aldrich"/>
                <a:cs typeface="Aldrich"/>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IN" dirty="0"/>
              <a:t>STAGE 1</a:t>
            </a:r>
          </a:p>
        </p:txBody>
      </p:sp>
      <p:sp>
        <p:nvSpPr>
          <p:cNvPr id="8" name="Google Shape;3039;p73">
            <a:extLst>
              <a:ext uri="{FF2B5EF4-FFF2-40B4-BE49-F238E27FC236}">
                <a16:creationId xmlns:a16="http://schemas.microsoft.com/office/drawing/2014/main" id="{20452D83-A4CD-FFCA-9CDC-5F0032CAF680}"/>
              </a:ext>
            </a:extLst>
          </p:cNvPr>
          <p:cNvSpPr txBox="1">
            <a:spLocks noGrp="1"/>
          </p:cNvSpPr>
          <p:nvPr>
            <p:ph type="title"/>
          </p:nvPr>
        </p:nvSpPr>
        <p:spPr>
          <a:xfrm>
            <a:off x="-201202" y="2136323"/>
            <a:ext cx="2308800" cy="942000"/>
          </a:xfrm>
          <a:prstGeom prst="rect">
            <a:avLst/>
          </a:prstGeom>
        </p:spPr>
        <p:txBody>
          <a:bodyPr spcFirstLastPara="1" wrap="square" lIns="91425" tIns="91425" rIns="0" bIns="91425" anchor="t" anchorCtr="0">
            <a:noAutofit/>
          </a:bodyPr>
          <a:lstStyle/>
          <a:p>
            <a:pPr marL="0" lvl="0" indent="0" algn="ctr" rtl="0">
              <a:spcBef>
                <a:spcPts val="0"/>
              </a:spcBef>
              <a:spcAft>
                <a:spcPts val="0"/>
              </a:spcAft>
              <a:buClr>
                <a:schemeClr val="dk1"/>
              </a:buClr>
              <a:buSzPts val="1100"/>
              <a:buFont typeface="Arial"/>
              <a:buNone/>
            </a:pPr>
            <a:r>
              <a:rPr lang="en-IN" sz="1800" dirty="0"/>
              <a:t>200K</a:t>
            </a:r>
            <a:br>
              <a:rPr lang="en-IN" sz="1800" dirty="0"/>
            </a:br>
            <a:r>
              <a:rPr lang="en-IN" sz="800" dirty="0"/>
              <a:t>data points</a:t>
            </a:r>
            <a:endParaRPr sz="1800" dirty="0"/>
          </a:p>
        </p:txBody>
      </p:sp>
      <p:grpSp>
        <p:nvGrpSpPr>
          <p:cNvPr id="13" name="Google Shape;3090;p76">
            <a:extLst>
              <a:ext uri="{FF2B5EF4-FFF2-40B4-BE49-F238E27FC236}">
                <a16:creationId xmlns:a16="http://schemas.microsoft.com/office/drawing/2014/main" id="{5B3A515E-BF68-257C-1D81-A11F5CCA81B8}"/>
              </a:ext>
            </a:extLst>
          </p:cNvPr>
          <p:cNvGrpSpPr/>
          <p:nvPr/>
        </p:nvGrpSpPr>
        <p:grpSpPr>
          <a:xfrm rot="-281942">
            <a:off x="378243" y="542194"/>
            <a:ext cx="1237744" cy="1238654"/>
            <a:chOff x="6039282" y="1042577"/>
            <a:chExt cx="734315" cy="731929"/>
          </a:xfrm>
        </p:grpSpPr>
        <p:sp>
          <p:nvSpPr>
            <p:cNvPr id="14" name="Google Shape;3091;p76">
              <a:extLst>
                <a:ext uri="{FF2B5EF4-FFF2-40B4-BE49-F238E27FC236}">
                  <a16:creationId xmlns:a16="http://schemas.microsoft.com/office/drawing/2014/main" id="{90B045A1-8E90-DB96-FAAE-1F678A937DFE}"/>
                </a:ext>
              </a:extLst>
            </p:cNvPr>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3092;p76">
              <a:extLst>
                <a:ext uri="{FF2B5EF4-FFF2-40B4-BE49-F238E27FC236}">
                  <a16:creationId xmlns:a16="http://schemas.microsoft.com/office/drawing/2014/main" id="{61AD262C-5454-55CC-8DD5-201E8E78F9F5}"/>
                </a:ext>
              </a:extLst>
            </p:cNvPr>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3093;p76">
              <a:extLst>
                <a:ext uri="{FF2B5EF4-FFF2-40B4-BE49-F238E27FC236}">
                  <a16:creationId xmlns:a16="http://schemas.microsoft.com/office/drawing/2014/main" id="{06316F7D-E845-8903-97D2-1195384B63D9}"/>
                </a:ext>
              </a:extLst>
            </p:cNvPr>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094;p76">
              <a:extLst>
                <a:ext uri="{FF2B5EF4-FFF2-40B4-BE49-F238E27FC236}">
                  <a16:creationId xmlns:a16="http://schemas.microsoft.com/office/drawing/2014/main" id="{6324D6BB-3160-3C3D-A2F7-3D8E482A87A4}"/>
                </a:ext>
              </a:extLst>
            </p:cNvPr>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3095;p76">
              <a:extLst>
                <a:ext uri="{FF2B5EF4-FFF2-40B4-BE49-F238E27FC236}">
                  <a16:creationId xmlns:a16="http://schemas.microsoft.com/office/drawing/2014/main" id="{C44801F1-114F-DFC0-711C-414F64C64F32}"/>
                </a:ext>
              </a:extLst>
            </p:cNvPr>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3096;p76">
              <a:extLst>
                <a:ext uri="{FF2B5EF4-FFF2-40B4-BE49-F238E27FC236}">
                  <a16:creationId xmlns:a16="http://schemas.microsoft.com/office/drawing/2014/main" id="{43922161-9580-E307-301F-96ADFE7DC067}"/>
                </a:ext>
              </a:extLst>
            </p:cNvPr>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3097;p76">
              <a:extLst>
                <a:ext uri="{FF2B5EF4-FFF2-40B4-BE49-F238E27FC236}">
                  <a16:creationId xmlns:a16="http://schemas.microsoft.com/office/drawing/2014/main" id="{D748CF45-2A55-EB0B-E755-79890D392957}"/>
                </a:ext>
              </a:extLst>
            </p:cNvPr>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3098;p76">
              <a:extLst>
                <a:ext uri="{FF2B5EF4-FFF2-40B4-BE49-F238E27FC236}">
                  <a16:creationId xmlns:a16="http://schemas.microsoft.com/office/drawing/2014/main" id="{30B5081A-5934-5E1C-66EE-F20FE8350EB1}"/>
                </a:ext>
              </a:extLst>
            </p:cNvPr>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3099;p76">
              <a:extLst>
                <a:ext uri="{FF2B5EF4-FFF2-40B4-BE49-F238E27FC236}">
                  <a16:creationId xmlns:a16="http://schemas.microsoft.com/office/drawing/2014/main" id="{A661988B-A36A-9FE8-DC61-33697BD1B3EA}"/>
                </a:ext>
              </a:extLst>
            </p:cNvPr>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3100;p76">
              <a:extLst>
                <a:ext uri="{FF2B5EF4-FFF2-40B4-BE49-F238E27FC236}">
                  <a16:creationId xmlns:a16="http://schemas.microsoft.com/office/drawing/2014/main" id="{CAD31EFB-CBC0-ACDA-C1AE-8DA7B19A35E3}"/>
                </a:ext>
              </a:extLst>
            </p:cNvPr>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3101;p76">
              <a:extLst>
                <a:ext uri="{FF2B5EF4-FFF2-40B4-BE49-F238E27FC236}">
                  <a16:creationId xmlns:a16="http://schemas.microsoft.com/office/drawing/2014/main" id="{3C885EF5-92A4-6768-96A9-BEB796C76827}"/>
                </a:ext>
              </a:extLst>
            </p:cNvPr>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3102;p76">
              <a:extLst>
                <a:ext uri="{FF2B5EF4-FFF2-40B4-BE49-F238E27FC236}">
                  <a16:creationId xmlns:a16="http://schemas.microsoft.com/office/drawing/2014/main" id="{00057311-DA0E-645E-99BB-0F1BF91490EF}"/>
                </a:ext>
              </a:extLst>
            </p:cNvPr>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103;p76">
              <a:extLst>
                <a:ext uri="{FF2B5EF4-FFF2-40B4-BE49-F238E27FC236}">
                  <a16:creationId xmlns:a16="http://schemas.microsoft.com/office/drawing/2014/main" id="{49942455-530C-E5DD-FC11-9BFA0C7ED416}"/>
                </a:ext>
              </a:extLst>
            </p:cNvPr>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3104;p76">
              <a:extLst>
                <a:ext uri="{FF2B5EF4-FFF2-40B4-BE49-F238E27FC236}">
                  <a16:creationId xmlns:a16="http://schemas.microsoft.com/office/drawing/2014/main" id="{F649E925-16A3-F9A7-4CBE-8A53A538B57E}"/>
                </a:ext>
              </a:extLst>
            </p:cNvPr>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3105;p76">
              <a:extLst>
                <a:ext uri="{FF2B5EF4-FFF2-40B4-BE49-F238E27FC236}">
                  <a16:creationId xmlns:a16="http://schemas.microsoft.com/office/drawing/2014/main" id="{79B034B6-FA78-AD4A-CA57-C3C3A1713AA7}"/>
                </a:ext>
              </a:extLst>
            </p:cNvPr>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3106;p76">
              <a:extLst>
                <a:ext uri="{FF2B5EF4-FFF2-40B4-BE49-F238E27FC236}">
                  <a16:creationId xmlns:a16="http://schemas.microsoft.com/office/drawing/2014/main" id="{4CDD19CC-F174-5404-152B-602A90524AE0}"/>
                </a:ext>
              </a:extLst>
            </p:cNvPr>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107;p76">
              <a:extLst>
                <a:ext uri="{FF2B5EF4-FFF2-40B4-BE49-F238E27FC236}">
                  <a16:creationId xmlns:a16="http://schemas.microsoft.com/office/drawing/2014/main" id="{3FD4ED1E-64B3-7189-7A24-34AE0CC6C5FE}"/>
                </a:ext>
              </a:extLst>
            </p:cNvPr>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08;p76">
              <a:extLst>
                <a:ext uri="{FF2B5EF4-FFF2-40B4-BE49-F238E27FC236}">
                  <a16:creationId xmlns:a16="http://schemas.microsoft.com/office/drawing/2014/main" id="{673FA4F3-36A0-F4F0-F91B-1BCCAB311FF2}"/>
                </a:ext>
              </a:extLst>
            </p:cNvPr>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109;p76">
              <a:extLst>
                <a:ext uri="{FF2B5EF4-FFF2-40B4-BE49-F238E27FC236}">
                  <a16:creationId xmlns:a16="http://schemas.microsoft.com/office/drawing/2014/main" id="{301EFFF4-F58C-3206-8C1D-9D858FBE5C87}"/>
                </a:ext>
              </a:extLst>
            </p:cNvPr>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110;p76">
              <a:extLst>
                <a:ext uri="{FF2B5EF4-FFF2-40B4-BE49-F238E27FC236}">
                  <a16:creationId xmlns:a16="http://schemas.microsoft.com/office/drawing/2014/main" id="{9179F1CF-556B-ACCF-5E21-7E724670C8FA}"/>
                </a:ext>
              </a:extLst>
            </p:cNvPr>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111;p76">
              <a:extLst>
                <a:ext uri="{FF2B5EF4-FFF2-40B4-BE49-F238E27FC236}">
                  <a16:creationId xmlns:a16="http://schemas.microsoft.com/office/drawing/2014/main" id="{B86E046C-318B-F0B2-BC5A-071430FED152}"/>
                </a:ext>
              </a:extLst>
            </p:cNvPr>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 name="Google Shape;6783;p118">
            <a:extLst>
              <a:ext uri="{FF2B5EF4-FFF2-40B4-BE49-F238E27FC236}">
                <a16:creationId xmlns:a16="http://schemas.microsoft.com/office/drawing/2014/main" id="{4DD59856-1A81-3DFF-6413-BD75547389C9}"/>
              </a:ext>
            </a:extLst>
          </p:cNvPr>
          <p:cNvSpPr/>
          <p:nvPr/>
        </p:nvSpPr>
        <p:spPr>
          <a:xfrm>
            <a:off x="716223" y="891190"/>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 name="Google Shape;6784;p118">
            <a:extLst>
              <a:ext uri="{FF2B5EF4-FFF2-40B4-BE49-F238E27FC236}">
                <a16:creationId xmlns:a16="http://schemas.microsoft.com/office/drawing/2014/main" id="{75323987-7322-7EA6-05B2-7D9CAD0FDF92}"/>
              </a:ext>
            </a:extLst>
          </p:cNvPr>
          <p:cNvGrpSpPr/>
          <p:nvPr/>
        </p:nvGrpSpPr>
        <p:grpSpPr>
          <a:xfrm>
            <a:off x="866060" y="1006007"/>
            <a:ext cx="255844" cy="310540"/>
            <a:chOff x="2342402" y="6637615"/>
            <a:chExt cx="255844" cy="310540"/>
          </a:xfrm>
        </p:grpSpPr>
        <p:sp>
          <p:nvSpPr>
            <p:cNvPr id="59" name="Google Shape;6785;p118">
              <a:extLst>
                <a:ext uri="{FF2B5EF4-FFF2-40B4-BE49-F238E27FC236}">
                  <a16:creationId xmlns:a16="http://schemas.microsoft.com/office/drawing/2014/main" id="{F5B1F07D-3F5F-075A-4E91-412DE4C08764}"/>
                </a:ext>
              </a:extLst>
            </p:cNvPr>
            <p:cNvSpPr/>
            <p:nvPr/>
          </p:nvSpPr>
          <p:spPr>
            <a:xfrm>
              <a:off x="2342402" y="6637615"/>
              <a:ext cx="255844" cy="310540"/>
            </a:xfrm>
            <a:custGeom>
              <a:avLst/>
              <a:gdLst/>
              <a:ahLst/>
              <a:cxnLst/>
              <a:rect l="l" t="t" r="r" b="b"/>
              <a:pathLst>
                <a:path w="9575" h="11622" extrusionOk="0">
                  <a:moveTo>
                    <a:pt x="6836" y="1167"/>
                  </a:moveTo>
                  <a:lnTo>
                    <a:pt x="8384" y="2739"/>
                  </a:lnTo>
                  <a:lnTo>
                    <a:pt x="6836" y="2739"/>
                  </a:lnTo>
                  <a:lnTo>
                    <a:pt x="6836" y="1167"/>
                  </a:lnTo>
                  <a:close/>
                  <a:moveTo>
                    <a:pt x="6145" y="691"/>
                  </a:moveTo>
                  <a:lnTo>
                    <a:pt x="6145" y="3406"/>
                  </a:lnTo>
                  <a:lnTo>
                    <a:pt x="8884" y="3406"/>
                  </a:lnTo>
                  <a:lnTo>
                    <a:pt x="8884" y="10931"/>
                  </a:lnTo>
                  <a:lnTo>
                    <a:pt x="692" y="10931"/>
                  </a:lnTo>
                  <a:lnTo>
                    <a:pt x="692" y="691"/>
                  </a:lnTo>
                  <a:close/>
                  <a:moveTo>
                    <a:pt x="1" y="0"/>
                  </a:moveTo>
                  <a:lnTo>
                    <a:pt x="1" y="11622"/>
                  </a:lnTo>
                  <a:lnTo>
                    <a:pt x="9574" y="11622"/>
                  </a:lnTo>
                  <a:lnTo>
                    <a:pt x="9574" y="2929"/>
                  </a:lnTo>
                  <a:lnTo>
                    <a:pt x="662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786;p118">
              <a:extLst>
                <a:ext uri="{FF2B5EF4-FFF2-40B4-BE49-F238E27FC236}">
                  <a16:creationId xmlns:a16="http://schemas.microsoft.com/office/drawing/2014/main" id="{A29959FB-2DE4-D293-A2CC-E33340D8C4F8}"/>
                </a:ext>
              </a:extLst>
            </p:cNvPr>
            <p:cNvSpPr/>
            <p:nvPr/>
          </p:nvSpPr>
          <p:spPr>
            <a:xfrm>
              <a:off x="2378688" y="6673874"/>
              <a:ext cx="109472" cy="54749"/>
            </a:xfrm>
            <a:custGeom>
              <a:avLst/>
              <a:gdLst/>
              <a:ahLst/>
              <a:cxnLst/>
              <a:rect l="l" t="t" r="r" b="b"/>
              <a:pathLst>
                <a:path w="4097" h="2049" extrusionOk="0">
                  <a:moveTo>
                    <a:pt x="1715" y="691"/>
                  </a:moveTo>
                  <a:lnTo>
                    <a:pt x="1715" y="1382"/>
                  </a:lnTo>
                  <a:lnTo>
                    <a:pt x="691" y="1382"/>
                  </a:lnTo>
                  <a:lnTo>
                    <a:pt x="691" y="691"/>
                  </a:lnTo>
                  <a:close/>
                  <a:moveTo>
                    <a:pt x="3430" y="691"/>
                  </a:moveTo>
                  <a:lnTo>
                    <a:pt x="3430" y="1382"/>
                  </a:lnTo>
                  <a:lnTo>
                    <a:pt x="2406" y="1382"/>
                  </a:lnTo>
                  <a:lnTo>
                    <a:pt x="2406" y="691"/>
                  </a:lnTo>
                  <a:close/>
                  <a:moveTo>
                    <a:pt x="0" y="1"/>
                  </a:moveTo>
                  <a:lnTo>
                    <a:pt x="0" y="2049"/>
                  </a:lnTo>
                  <a:lnTo>
                    <a:pt x="4096" y="2049"/>
                  </a:lnTo>
                  <a:lnTo>
                    <a:pt x="40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787;p118">
              <a:extLst>
                <a:ext uri="{FF2B5EF4-FFF2-40B4-BE49-F238E27FC236}">
                  <a16:creationId xmlns:a16="http://schemas.microsoft.com/office/drawing/2014/main" id="{35579F09-EF5E-EBEB-5567-68A0E374C771}"/>
                </a:ext>
              </a:extLst>
            </p:cNvPr>
            <p:cNvSpPr/>
            <p:nvPr/>
          </p:nvSpPr>
          <p:spPr>
            <a:xfrm>
              <a:off x="2378688" y="6747060"/>
              <a:ext cx="183272" cy="164194"/>
            </a:xfrm>
            <a:custGeom>
              <a:avLst/>
              <a:gdLst/>
              <a:ahLst/>
              <a:cxnLst/>
              <a:rect l="l" t="t" r="r" b="b"/>
              <a:pathLst>
                <a:path w="6859" h="6145" extrusionOk="0">
                  <a:moveTo>
                    <a:pt x="1382" y="691"/>
                  </a:moveTo>
                  <a:lnTo>
                    <a:pt x="1382" y="1358"/>
                  </a:lnTo>
                  <a:lnTo>
                    <a:pt x="691" y="1358"/>
                  </a:lnTo>
                  <a:lnTo>
                    <a:pt x="691" y="691"/>
                  </a:lnTo>
                  <a:close/>
                  <a:moveTo>
                    <a:pt x="3763" y="691"/>
                  </a:moveTo>
                  <a:lnTo>
                    <a:pt x="3763" y="1358"/>
                  </a:lnTo>
                  <a:lnTo>
                    <a:pt x="3072" y="1358"/>
                  </a:lnTo>
                  <a:lnTo>
                    <a:pt x="3072" y="691"/>
                  </a:lnTo>
                  <a:close/>
                  <a:moveTo>
                    <a:pt x="6168" y="691"/>
                  </a:moveTo>
                  <a:lnTo>
                    <a:pt x="6168" y="1358"/>
                  </a:lnTo>
                  <a:lnTo>
                    <a:pt x="5478" y="1358"/>
                  </a:lnTo>
                  <a:lnTo>
                    <a:pt x="5478" y="691"/>
                  </a:lnTo>
                  <a:close/>
                  <a:moveTo>
                    <a:pt x="6145" y="4787"/>
                  </a:moveTo>
                  <a:lnTo>
                    <a:pt x="6168" y="5478"/>
                  </a:lnTo>
                  <a:lnTo>
                    <a:pt x="691" y="5478"/>
                  </a:lnTo>
                  <a:lnTo>
                    <a:pt x="691" y="4787"/>
                  </a:lnTo>
                  <a:close/>
                  <a:moveTo>
                    <a:pt x="0" y="0"/>
                  </a:moveTo>
                  <a:lnTo>
                    <a:pt x="0" y="2048"/>
                  </a:lnTo>
                  <a:lnTo>
                    <a:pt x="691" y="2048"/>
                  </a:lnTo>
                  <a:lnTo>
                    <a:pt x="691" y="3406"/>
                  </a:lnTo>
                  <a:lnTo>
                    <a:pt x="3072" y="3406"/>
                  </a:lnTo>
                  <a:lnTo>
                    <a:pt x="3072" y="4096"/>
                  </a:lnTo>
                  <a:lnTo>
                    <a:pt x="0" y="4096"/>
                  </a:lnTo>
                  <a:lnTo>
                    <a:pt x="0" y="6144"/>
                  </a:lnTo>
                  <a:lnTo>
                    <a:pt x="6859" y="6144"/>
                  </a:lnTo>
                  <a:lnTo>
                    <a:pt x="6859" y="4096"/>
                  </a:lnTo>
                  <a:lnTo>
                    <a:pt x="3763" y="4096"/>
                  </a:lnTo>
                  <a:lnTo>
                    <a:pt x="3763" y="3406"/>
                  </a:lnTo>
                  <a:lnTo>
                    <a:pt x="6145" y="3406"/>
                  </a:lnTo>
                  <a:lnTo>
                    <a:pt x="6145" y="2048"/>
                  </a:lnTo>
                  <a:lnTo>
                    <a:pt x="6859" y="2048"/>
                  </a:lnTo>
                  <a:lnTo>
                    <a:pt x="6859" y="0"/>
                  </a:lnTo>
                  <a:lnTo>
                    <a:pt x="4787" y="0"/>
                  </a:lnTo>
                  <a:lnTo>
                    <a:pt x="4787" y="2048"/>
                  </a:lnTo>
                  <a:lnTo>
                    <a:pt x="5478" y="2048"/>
                  </a:lnTo>
                  <a:lnTo>
                    <a:pt x="5478" y="2739"/>
                  </a:lnTo>
                  <a:lnTo>
                    <a:pt x="3763" y="2739"/>
                  </a:lnTo>
                  <a:lnTo>
                    <a:pt x="3763" y="2048"/>
                  </a:lnTo>
                  <a:lnTo>
                    <a:pt x="4454" y="2048"/>
                  </a:lnTo>
                  <a:lnTo>
                    <a:pt x="4454" y="0"/>
                  </a:lnTo>
                  <a:lnTo>
                    <a:pt x="2406" y="0"/>
                  </a:lnTo>
                  <a:lnTo>
                    <a:pt x="2406" y="2048"/>
                  </a:lnTo>
                  <a:lnTo>
                    <a:pt x="3072" y="2048"/>
                  </a:lnTo>
                  <a:lnTo>
                    <a:pt x="3072" y="2739"/>
                  </a:lnTo>
                  <a:lnTo>
                    <a:pt x="1382" y="2739"/>
                  </a:lnTo>
                  <a:lnTo>
                    <a:pt x="1382" y="2048"/>
                  </a:lnTo>
                  <a:lnTo>
                    <a:pt x="2048" y="2048"/>
                  </a:lnTo>
                  <a:lnTo>
                    <a:pt x="20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 name="Google Shape;3090;p76">
            <a:extLst>
              <a:ext uri="{FF2B5EF4-FFF2-40B4-BE49-F238E27FC236}">
                <a16:creationId xmlns:a16="http://schemas.microsoft.com/office/drawing/2014/main" id="{7088E126-10BC-1067-28A7-CF8DE9BABEA8}"/>
              </a:ext>
            </a:extLst>
          </p:cNvPr>
          <p:cNvGrpSpPr/>
          <p:nvPr/>
        </p:nvGrpSpPr>
        <p:grpSpPr>
          <a:xfrm rot="-281942">
            <a:off x="378243" y="559535"/>
            <a:ext cx="1237744" cy="1238654"/>
            <a:chOff x="6039282" y="1042577"/>
            <a:chExt cx="734315" cy="731929"/>
          </a:xfrm>
        </p:grpSpPr>
        <p:sp>
          <p:nvSpPr>
            <p:cNvPr id="86" name="Google Shape;3091;p76">
              <a:extLst>
                <a:ext uri="{FF2B5EF4-FFF2-40B4-BE49-F238E27FC236}">
                  <a16:creationId xmlns:a16="http://schemas.microsoft.com/office/drawing/2014/main" id="{0515C258-E806-6E3A-F22C-8326C30969CA}"/>
                </a:ext>
              </a:extLst>
            </p:cNvPr>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3092;p76">
              <a:extLst>
                <a:ext uri="{FF2B5EF4-FFF2-40B4-BE49-F238E27FC236}">
                  <a16:creationId xmlns:a16="http://schemas.microsoft.com/office/drawing/2014/main" id="{55480E03-55D7-8586-CE57-785C3734CDCF}"/>
                </a:ext>
              </a:extLst>
            </p:cNvPr>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3093;p76">
              <a:extLst>
                <a:ext uri="{FF2B5EF4-FFF2-40B4-BE49-F238E27FC236}">
                  <a16:creationId xmlns:a16="http://schemas.microsoft.com/office/drawing/2014/main" id="{AE72622D-6F3A-93B4-8E52-DE451A1E706C}"/>
                </a:ext>
              </a:extLst>
            </p:cNvPr>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3094;p76">
              <a:extLst>
                <a:ext uri="{FF2B5EF4-FFF2-40B4-BE49-F238E27FC236}">
                  <a16:creationId xmlns:a16="http://schemas.microsoft.com/office/drawing/2014/main" id="{06682636-7A8A-EF82-DE8B-65AC284547D0}"/>
                </a:ext>
              </a:extLst>
            </p:cNvPr>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3095;p76">
              <a:extLst>
                <a:ext uri="{FF2B5EF4-FFF2-40B4-BE49-F238E27FC236}">
                  <a16:creationId xmlns:a16="http://schemas.microsoft.com/office/drawing/2014/main" id="{71E36C88-5F3A-9063-23DE-8445A0073C9D}"/>
                </a:ext>
              </a:extLst>
            </p:cNvPr>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3096;p76">
              <a:extLst>
                <a:ext uri="{FF2B5EF4-FFF2-40B4-BE49-F238E27FC236}">
                  <a16:creationId xmlns:a16="http://schemas.microsoft.com/office/drawing/2014/main" id="{20ABB841-4146-CBF2-1C38-A1E2D867D980}"/>
                </a:ext>
              </a:extLst>
            </p:cNvPr>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3097;p76">
              <a:extLst>
                <a:ext uri="{FF2B5EF4-FFF2-40B4-BE49-F238E27FC236}">
                  <a16:creationId xmlns:a16="http://schemas.microsoft.com/office/drawing/2014/main" id="{A9BF5AE6-9874-8723-AB36-660AD923FC79}"/>
                </a:ext>
              </a:extLst>
            </p:cNvPr>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3098;p76">
              <a:extLst>
                <a:ext uri="{FF2B5EF4-FFF2-40B4-BE49-F238E27FC236}">
                  <a16:creationId xmlns:a16="http://schemas.microsoft.com/office/drawing/2014/main" id="{FAE5BFC6-696B-9F2A-A5D0-9BC695176A76}"/>
                </a:ext>
              </a:extLst>
            </p:cNvPr>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3099;p76">
              <a:extLst>
                <a:ext uri="{FF2B5EF4-FFF2-40B4-BE49-F238E27FC236}">
                  <a16:creationId xmlns:a16="http://schemas.microsoft.com/office/drawing/2014/main" id="{8BB9C7DA-4F06-9B76-3DB5-1ADF419112AF}"/>
                </a:ext>
              </a:extLst>
            </p:cNvPr>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3100;p76">
              <a:extLst>
                <a:ext uri="{FF2B5EF4-FFF2-40B4-BE49-F238E27FC236}">
                  <a16:creationId xmlns:a16="http://schemas.microsoft.com/office/drawing/2014/main" id="{373E661C-A269-5E5F-9DBA-502A6F45D512}"/>
                </a:ext>
              </a:extLst>
            </p:cNvPr>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3101;p76">
              <a:extLst>
                <a:ext uri="{FF2B5EF4-FFF2-40B4-BE49-F238E27FC236}">
                  <a16:creationId xmlns:a16="http://schemas.microsoft.com/office/drawing/2014/main" id="{6E55C6B8-252C-7BDD-AF8F-9ABC300E8A02}"/>
                </a:ext>
              </a:extLst>
            </p:cNvPr>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3102;p76">
              <a:extLst>
                <a:ext uri="{FF2B5EF4-FFF2-40B4-BE49-F238E27FC236}">
                  <a16:creationId xmlns:a16="http://schemas.microsoft.com/office/drawing/2014/main" id="{740991DB-332D-58BE-0E89-9D0831E0F371}"/>
                </a:ext>
              </a:extLst>
            </p:cNvPr>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3103;p76">
              <a:extLst>
                <a:ext uri="{FF2B5EF4-FFF2-40B4-BE49-F238E27FC236}">
                  <a16:creationId xmlns:a16="http://schemas.microsoft.com/office/drawing/2014/main" id="{71B902B7-7C21-8EC6-9DCC-B940270E52AF}"/>
                </a:ext>
              </a:extLst>
            </p:cNvPr>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3104;p76">
              <a:extLst>
                <a:ext uri="{FF2B5EF4-FFF2-40B4-BE49-F238E27FC236}">
                  <a16:creationId xmlns:a16="http://schemas.microsoft.com/office/drawing/2014/main" id="{1A4FD661-BFDD-457C-4ED4-951EA5F79511}"/>
                </a:ext>
              </a:extLst>
            </p:cNvPr>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3105;p76">
              <a:extLst>
                <a:ext uri="{FF2B5EF4-FFF2-40B4-BE49-F238E27FC236}">
                  <a16:creationId xmlns:a16="http://schemas.microsoft.com/office/drawing/2014/main" id="{1D7F3FE6-021C-F5FF-A1E5-7D43AB72F69B}"/>
                </a:ext>
              </a:extLst>
            </p:cNvPr>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3106;p76">
              <a:extLst>
                <a:ext uri="{FF2B5EF4-FFF2-40B4-BE49-F238E27FC236}">
                  <a16:creationId xmlns:a16="http://schemas.microsoft.com/office/drawing/2014/main" id="{257FEA1B-C0E4-BCDE-B1AF-6A1B5BF9906A}"/>
                </a:ext>
              </a:extLst>
            </p:cNvPr>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3107;p76">
              <a:extLst>
                <a:ext uri="{FF2B5EF4-FFF2-40B4-BE49-F238E27FC236}">
                  <a16:creationId xmlns:a16="http://schemas.microsoft.com/office/drawing/2014/main" id="{5795CDA2-64E5-8904-DDB3-19FF32E845EC}"/>
                </a:ext>
              </a:extLst>
            </p:cNvPr>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3108;p76">
              <a:extLst>
                <a:ext uri="{FF2B5EF4-FFF2-40B4-BE49-F238E27FC236}">
                  <a16:creationId xmlns:a16="http://schemas.microsoft.com/office/drawing/2014/main" id="{BF0D2E78-4A50-C45B-4D75-E4128AF467B5}"/>
                </a:ext>
              </a:extLst>
            </p:cNvPr>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3109;p76">
              <a:extLst>
                <a:ext uri="{FF2B5EF4-FFF2-40B4-BE49-F238E27FC236}">
                  <a16:creationId xmlns:a16="http://schemas.microsoft.com/office/drawing/2014/main" id="{E9C67F47-5094-68BF-FE36-3798F3233DF7}"/>
                </a:ext>
              </a:extLst>
            </p:cNvPr>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3110;p76">
              <a:extLst>
                <a:ext uri="{FF2B5EF4-FFF2-40B4-BE49-F238E27FC236}">
                  <a16:creationId xmlns:a16="http://schemas.microsoft.com/office/drawing/2014/main" id="{BBFFE392-7D72-6D80-F6B1-18E1961B28B2}"/>
                </a:ext>
              </a:extLst>
            </p:cNvPr>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3111;p76">
              <a:extLst>
                <a:ext uri="{FF2B5EF4-FFF2-40B4-BE49-F238E27FC236}">
                  <a16:creationId xmlns:a16="http://schemas.microsoft.com/office/drawing/2014/main" id="{76937B79-6A61-9EF0-F45D-61AEE054FD43}"/>
                </a:ext>
              </a:extLst>
            </p:cNvPr>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7" name="Google Shape;6783;p118">
            <a:extLst>
              <a:ext uri="{FF2B5EF4-FFF2-40B4-BE49-F238E27FC236}">
                <a16:creationId xmlns:a16="http://schemas.microsoft.com/office/drawing/2014/main" id="{B6123487-3C62-5D89-B5D0-1D6DC7678B2F}"/>
              </a:ext>
            </a:extLst>
          </p:cNvPr>
          <p:cNvSpPr/>
          <p:nvPr/>
        </p:nvSpPr>
        <p:spPr>
          <a:xfrm>
            <a:off x="716223" y="908531"/>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8" name="Google Shape;6784;p118">
            <a:extLst>
              <a:ext uri="{FF2B5EF4-FFF2-40B4-BE49-F238E27FC236}">
                <a16:creationId xmlns:a16="http://schemas.microsoft.com/office/drawing/2014/main" id="{262517B0-1260-25F1-9AF0-80D1B7CD75DD}"/>
              </a:ext>
            </a:extLst>
          </p:cNvPr>
          <p:cNvGrpSpPr/>
          <p:nvPr/>
        </p:nvGrpSpPr>
        <p:grpSpPr>
          <a:xfrm>
            <a:off x="866060" y="1023348"/>
            <a:ext cx="255844" cy="310540"/>
            <a:chOff x="2342402" y="6637615"/>
            <a:chExt cx="255844" cy="310540"/>
          </a:xfrm>
        </p:grpSpPr>
        <p:sp>
          <p:nvSpPr>
            <p:cNvPr id="109" name="Google Shape;6785;p118">
              <a:extLst>
                <a:ext uri="{FF2B5EF4-FFF2-40B4-BE49-F238E27FC236}">
                  <a16:creationId xmlns:a16="http://schemas.microsoft.com/office/drawing/2014/main" id="{32CBDE08-830D-4E53-8DCF-C098D4DD9848}"/>
                </a:ext>
              </a:extLst>
            </p:cNvPr>
            <p:cNvSpPr/>
            <p:nvPr/>
          </p:nvSpPr>
          <p:spPr>
            <a:xfrm>
              <a:off x="2342402" y="6637615"/>
              <a:ext cx="255844" cy="310540"/>
            </a:xfrm>
            <a:custGeom>
              <a:avLst/>
              <a:gdLst/>
              <a:ahLst/>
              <a:cxnLst/>
              <a:rect l="l" t="t" r="r" b="b"/>
              <a:pathLst>
                <a:path w="9575" h="11622" extrusionOk="0">
                  <a:moveTo>
                    <a:pt x="6836" y="1167"/>
                  </a:moveTo>
                  <a:lnTo>
                    <a:pt x="8384" y="2739"/>
                  </a:lnTo>
                  <a:lnTo>
                    <a:pt x="6836" y="2739"/>
                  </a:lnTo>
                  <a:lnTo>
                    <a:pt x="6836" y="1167"/>
                  </a:lnTo>
                  <a:close/>
                  <a:moveTo>
                    <a:pt x="6145" y="691"/>
                  </a:moveTo>
                  <a:lnTo>
                    <a:pt x="6145" y="3406"/>
                  </a:lnTo>
                  <a:lnTo>
                    <a:pt x="8884" y="3406"/>
                  </a:lnTo>
                  <a:lnTo>
                    <a:pt x="8884" y="10931"/>
                  </a:lnTo>
                  <a:lnTo>
                    <a:pt x="692" y="10931"/>
                  </a:lnTo>
                  <a:lnTo>
                    <a:pt x="692" y="691"/>
                  </a:lnTo>
                  <a:close/>
                  <a:moveTo>
                    <a:pt x="1" y="0"/>
                  </a:moveTo>
                  <a:lnTo>
                    <a:pt x="1" y="11622"/>
                  </a:lnTo>
                  <a:lnTo>
                    <a:pt x="9574" y="11622"/>
                  </a:lnTo>
                  <a:lnTo>
                    <a:pt x="9574" y="2929"/>
                  </a:lnTo>
                  <a:lnTo>
                    <a:pt x="662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6786;p118">
              <a:extLst>
                <a:ext uri="{FF2B5EF4-FFF2-40B4-BE49-F238E27FC236}">
                  <a16:creationId xmlns:a16="http://schemas.microsoft.com/office/drawing/2014/main" id="{D8DD691E-1855-B170-ECFD-9DA8CE4B1F9D}"/>
                </a:ext>
              </a:extLst>
            </p:cNvPr>
            <p:cNvSpPr/>
            <p:nvPr/>
          </p:nvSpPr>
          <p:spPr>
            <a:xfrm>
              <a:off x="2378688" y="6673874"/>
              <a:ext cx="109472" cy="54749"/>
            </a:xfrm>
            <a:custGeom>
              <a:avLst/>
              <a:gdLst/>
              <a:ahLst/>
              <a:cxnLst/>
              <a:rect l="l" t="t" r="r" b="b"/>
              <a:pathLst>
                <a:path w="4097" h="2049" extrusionOk="0">
                  <a:moveTo>
                    <a:pt x="1715" y="691"/>
                  </a:moveTo>
                  <a:lnTo>
                    <a:pt x="1715" y="1382"/>
                  </a:lnTo>
                  <a:lnTo>
                    <a:pt x="691" y="1382"/>
                  </a:lnTo>
                  <a:lnTo>
                    <a:pt x="691" y="691"/>
                  </a:lnTo>
                  <a:close/>
                  <a:moveTo>
                    <a:pt x="3430" y="691"/>
                  </a:moveTo>
                  <a:lnTo>
                    <a:pt x="3430" y="1382"/>
                  </a:lnTo>
                  <a:lnTo>
                    <a:pt x="2406" y="1382"/>
                  </a:lnTo>
                  <a:lnTo>
                    <a:pt x="2406" y="691"/>
                  </a:lnTo>
                  <a:close/>
                  <a:moveTo>
                    <a:pt x="0" y="1"/>
                  </a:moveTo>
                  <a:lnTo>
                    <a:pt x="0" y="2049"/>
                  </a:lnTo>
                  <a:lnTo>
                    <a:pt x="4096" y="2049"/>
                  </a:lnTo>
                  <a:lnTo>
                    <a:pt x="40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6787;p118">
              <a:extLst>
                <a:ext uri="{FF2B5EF4-FFF2-40B4-BE49-F238E27FC236}">
                  <a16:creationId xmlns:a16="http://schemas.microsoft.com/office/drawing/2014/main" id="{61A0CFC9-EF29-A9DF-3DE1-59CA2E178534}"/>
                </a:ext>
              </a:extLst>
            </p:cNvPr>
            <p:cNvSpPr/>
            <p:nvPr/>
          </p:nvSpPr>
          <p:spPr>
            <a:xfrm>
              <a:off x="2378688" y="6747060"/>
              <a:ext cx="183272" cy="164194"/>
            </a:xfrm>
            <a:custGeom>
              <a:avLst/>
              <a:gdLst/>
              <a:ahLst/>
              <a:cxnLst/>
              <a:rect l="l" t="t" r="r" b="b"/>
              <a:pathLst>
                <a:path w="6859" h="6145" extrusionOk="0">
                  <a:moveTo>
                    <a:pt x="1382" y="691"/>
                  </a:moveTo>
                  <a:lnTo>
                    <a:pt x="1382" y="1358"/>
                  </a:lnTo>
                  <a:lnTo>
                    <a:pt x="691" y="1358"/>
                  </a:lnTo>
                  <a:lnTo>
                    <a:pt x="691" y="691"/>
                  </a:lnTo>
                  <a:close/>
                  <a:moveTo>
                    <a:pt x="3763" y="691"/>
                  </a:moveTo>
                  <a:lnTo>
                    <a:pt x="3763" y="1358"/>
                  </a:lnTo>
                  <a:lnTo>
                    <a:pt x="3072" y="1358"/>
                  </a:lnTo>
                  <a:lnTo>
                    <a:pt x="3072" y="691"/>
                  </a:lnTo>
                  <a:close/>
                  <a:moveTo>
                    <a:pt x="6168" y="691"/>
                  </a:moveTo>
                  <a:lnTo>
                    <a:pt x="6168" y="1358"/>
                  </a:lnTo>
                  <a:lnTo>
                    <a:pt x="5478" y="1358"/>
                  </a:lnTo>
                  <a:lnTo>
                    <a:pt x="5478" y="691"/>
                  </a:lnTo>
                  <a:close/>
                  <a:moveTo>
                    <a:pt x="6145" y="4787"/>
                  </a:moveTo>
                  <a:lnTo>
                    <a:pt x="6168" y="5478"/>
                  </a:lnTo>
                  <a:lnTo>
                    <a:pt x="691" y="5478"/>
                  </a:lnTo>
                  <a:lnTo>
                    <a:pt x="691" y="4787"/>
                  </a:lnTo>
                  <a:close/>
                  <a:moveTo>
                    <a:pt x="0" y="0"/>
                  </a:moveTo>
                  <a:lnTo>
                    <a:pt x="0" y="2048"/>
                  </a:lnTo>
                  <a:lnTo>
                    <a:pt x="691" y="2048"/>
                  </a:lnTo>
                  <a:lnTo>
                    <a:pt x="691" y="3406"/>
                  </a:lnTo>
                  <a:lnTo>
                    <a:pt x="3072" y="3406"/>
                  </a:lnTo>
                  <a:lnTo>
                    <a:pt x="3072" y="4096"/>
                  </a:lnTo>
                  <a:lnTo>
                    <a:pt x="0" y="4096"/>
                  </a:lnTo>
                  <a:lnTo>
                    <a:pt x="0" y="6144"/>
                  </a:lnTo>
                  <a:lnTo>
                    <a:pt x="6859" y="6144"/>
                  </a:lnTo>
                  <a:lnTo>
                    <a:pt x="6859" y="4096"/>
                  </a:lnTo>
                  <a:lnTo>
                    <a:pt x="3763" y="4096"/>
                  </a:lnTo>
                  <a:lnTo>
                    <a:pt x="3763" y="3406"/>
                  </a:lnTo>
                  <a:lnTo>
                    <a:pt x="6145" y="3406"/>
                  </a:lnTo>
                  <a:lnTo>
                    <a:pt x="6145" y="2048"/>
                  </a:lnTo>
                  <a:lnTo>
                    <a:pt x="6859" y="2048"/>
                  </a:lnTo>
                  <a:lnTo>
                    <a:pt x="6859" y="0"/>
                  </a:lnTo>
                  <a:lnTo>
                    <a:pt x="4787" y="0"/>
                  </a:lnTo>
                  <a:lnTo>
                    <a:pt x="4787" y="2048"/>
                  </a:lnTo>
                  <a:lnTo>
                    <a:pt x="5478" y="2048"/>
                  </a:lnTo>
                  <a:lnTo>
                    <a:pt x="5478" y="2739"/>
                  </a:lnTo>
                  <a:lnTo>
                    <a:pt x="3763" y="2739"/>
                  </a:lnTo>
                  <a:lnTo>
                    <a:pt x="3763" y="2048"/>
                  </a:lnTo>
                  <a:lnTo>
                    <a:pt x="4454" y="2048"/>
                  </a:lnTo>
                  <a:lnTo>
                    <a:pt x="4454" y="0"/>
                  </a:lnTo>
                  <a:lnTo>
                    <a:pt x="2406" y="0"/>
                  </a:lnTo>
                  <a:lnTo>
                    <a:pt x="2406" y="2048"/>
                  </a:lnTo>
                  <a:lnTo>
                    <a:pt x="3072" y="2048"/>
                  </a:lnTo>
                  <a:lnTo>
                    <a:pt x="3072" y="2739"/>
                  </a:lnTo>
                  <a:lnTo>
                    <a:pt x="1382" y="2739"/>
                  </a:lnTo>
                  <a:lnTo>
                    <a:pt x="1382" y="2048"/>
                  </a:lnTo>
                  <a:lnTo>
                    <a:pt x="2048" y="2048"/>
                  </a:lnTo>
                  <a:lnTo>
                    <a:pt x="20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 name="Google Shape;3090;p76">
            <a:extLst>
              <a:ext uri="{FF2B5EF4-FFF2-40B4-BE49-F238E27FC236}">
                <a16:creationId xmlns:a16="http://schemas.microsoft.com/office/drawing/2014/main" id="{0F908BE9-D01A-4DED-DFBB-14588E75D6BA}"/>
              </a:ext>
            </a:extLst>
          </p:cNvPr>
          <p:cNvGrpSpPr/>
          <p:nvPr/>
        </p:nvGrpSpPr>
        <p:grpSpPr>
          <a:xfrm rot="-281942">
            <a:off x="2172906" y="574639"/>
            <a:ext cx="1237744" cy="1238654"/>
            <a:chOff x="6039282" y="1042577"/>
            <a:chExt cx="734315" cy="731929"/>
          </a:xfrm>
        </p:grpSpPr>
        <p:sp>
          <p:nvSpPr>
            <p:cNvPr id="113" name="Google Shape;3091;p76">
              <a:extLst>
                <a:ext uri="{FF2B5EF4-FFF2-40B4-BE49-F238E27FC236}">
                  <a16:creationId xmlns:a16="http://schemas.microsoft.com/office/drawing/2014/main" id="{E2306FF0-1219-AA5C-3BD3-DECF4CAC9DD3}"/>
                </a:ext>
              </a:extLst>
            </p:cNvPr>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3092;p76">
              <a:extLst>
                <a:ext uri="{FF2B5EF4-FFF2-40B4-BE49-F238E27FC236}">
                  <a16:creationId xmlns:a16="http://schemas.microsoft.com/office/drawing/2014/main" id="{4474921D-0BFC-2F4A-6F05-104B4D294354}"/>
                </a:ext>
              </a:extLst>
            </p:cNvPr>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3093;p76">
              <a:extLst>
                <a:ext uri="{FF2B5EF4-FFF2-40B4-BE49-F238E27FC236}">
                  <a16:creationId xmlns:a16="http://schemas.microsoft.com/office/drawing/2014/main" id="{46F24C6D-4D13-AE52-8DB8-D10700572B8B}"/>
                </a:ext>
              </a:extLst>
            </p:cNvPr>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3094;p76">
              <a:extLst>
                <a:ext uri="{FF2B5EF4-FFF2-40B4-BE49-F238E27FC236}">
                  <a16:creationId xmlns:a16="http://schemas.microsoft.com/office/drawing/2014/main" id="{126C4F40-8208-4CCB-D1AC-ED58148256F5}"/>
                </a:ext>
              </a:extLst>
            </p:cNvPr>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3095;p76">
              <a:extLst>
                <a:ext uri="{FF2B5EF4-FFF2-40B4-BE49-F238E27FC236}">
                  <a16:creationId xmlns:a16="http://schemas.microsoft.com/office/drawing/2014/main" id="{B24DC4B8-074E-798C-ECD8-BE00C3A083BC}"/>
                </a:ext>
              </a:extLst>
            </p:cNvPr>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3096;p76">
              <a:extLst>
                <a:ext uri="{FF2B5EF4-FFF2-40B4-BE49-F238E27FC236}">
                  <a16:creationId xmlns:a16="http://schemas.microsoft.com/office/drawing/2014/main" id="{2F393EA1-6CF8-343E-CCAC-FF52D92131C4}"/>
                </a:ext>
              </a:extLst>
            </p:cNvPr>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3097;p76">
              <a:extLst>
                <a:ext uri="{FF2B5EF4-FFF2-40B4-BE49-F238E27FC236}">
                  <a16:creationId xmlns:a16="http://schemas.microsoft.com/office/drawing/2014/main" id="{93191C0A-2A7B-97E8-1E14-B136097D568C}"/>
                </a:ext>
              </a:extLst>
            </p:cNvPr>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3098;p76">
              <a:extLst>
                <a:ext uri="{FF2B5EF4-FFF2-40B4-BE49-F238E27FC236}">
                  <a16:creationId xmlns:a16="http://schemas.microsoft.com/office/drawing/2014/main" id="{6A20E26D-89D9-066F-8DF5-BFCBDAD02D5C}"/>
                </a:ext>
              </a:extLst>
            </p:cNvPr>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3099;p76">
              <a:extLst>
                <a:ext uri="{FF2B5EF4-FFF2-40B4-BE49-F238E27FC236}">
                  <a16:creationId xmlns:a16="http://schemas.microsoft.com/office/drawing/2014/main" id="{01B7B1B3-DDED-B263-EFFE-9483E4BEC3C3}"/>
                </a:ext>
              </a:extLst>
            </p:cNvPr>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3100;p76">
              <a:extLst>
                <a:ext uri="{FF2B5EF4-FFF2-40B4-BE49-F238E27FC236}">
                  <a16:creationId xmlns:a16="http://schemas.microsoft.com/office/drawing/2014/main" id="{47B056BA-4D65-3005-C652-6D53C14F2207}"/>
                </a:ext>
              </a:extLst>
            </p:cNvPr>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3101;p76">
              <a:extLst>
                <a:ext uri="{FF2B5EF4-FFF2-40B4-BE49-F238E27FC236}">
                  <a16:creationId xmlns:a16="http://schemas.microsoft.com/office/drawing/2014/main" id="{AD0F79D4-8C4B-ACF3-4028-AC1BF3F9DBA8}"/>
                </a:ext>
              </a:extLst>
            </p:cNvPr>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3102;p76">
              <a:extLst>
                <a:ext uri="{FF2B5EF4-FFF2-40B4-BE49-F238E27FC236}">
                  <a16:creationId xmlns:a16="http://schemas.microsoft.com/office/drawing/2014/main" id="{0485A7E0-D76B-041B-E1B5-0C0958814284}"/>
                </a:ext>
              </a:extLst>
            </p:cNvPr>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3103;p76">
              <a:extLst>
                <a:ext uri="{FF2B5EF4-FFF2-40B4-BE49-F238E27FC236}">
                  <a16:creationId xmlns:a16="http://schemas.microsoft.com/office/drawing/2014/main" id="{456C710A-1146-8021-C86B-DC88DF424179}"/>
                </a:ext>
              </a:extLst>
            </p:cNvPr>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3104;p76">
              <a:extLst>
                <a:ext uri="{FF2B5EF4-FFF2-40B4-BE49-F238E27FC236}">
                  <a16:creationId xmlns:a16="http://schemas.microsoft.com/office/drawing/2014/main" id="{DFE0C9C3-5F08-395C-A8DC-D92BE39D2A52}"/>
                </a:ext>
              </a:extLst>
            </p:cNvPr>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3105;p76">
              <a:extLst>
                <a:ext uri="{FF2B5EF4-FFF2-40B4-BE49-F238E27FC236}">
                  <a16:creationId xmlns:a16="http://schemas.microsoft.com/office/drawing/2014/main" id="{10F4A882-CBE4-2052-F326-CB8A6C3E9F00}"/>
                </a:ext>
              </a:extLst>
            </p:cNvPr>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3106;p76">
              <a:extLst>
                <a:ext uri="{FF2B5EF4-FFF2-40B4-BE49-F238E27FC236}">
                  <a16:creationId xmlns:a16="http://schemas.microsoft.com/office/drawing/2014/main" id="{3587FF55-DA6C-7546-0B93-23CB3B55BBB0}"/>
                </a:ext>
              </a:extLst>
            </p:cNvPr>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3107;p76">
              <a:extLst>
                <a:ext uri="{FF2B5EF4-FFF2-40B4-BE49-F238E27FC236}">
                  <a16:creationId xmlns:a16="http://schemas.microsoft.com/office/drawing/2014/main" id="{E33C0A3F-85DE-01E5-207A-95B74FF44561}"/>
                </a:ext>
              </a:extLst>
            </p:cNvPr>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3108;p76">
              <a:extLst>
                <a:ext uri="{FF2B5EF4-FFF2-40B4-BE49-F238E27FC236}">
                  <a16:creationId xmlns:a16="http://schemas.microsoft.com/office/drawing/2014/main" id="{6EF013E4-DF31-AA95-F83F-971E004B4FD8}"/>
                </a:ext>
              </a:extLst>
            </p:cNvPr>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3109;p76">
              <a:extLst>
                <a:ext uri="{FF2B5EF4-FFF2-40B4-BE49-F238E27FC236}">
                  <a16:creationId xmlns:a16="http://schemas.microsoft.com/office/drawing/2014/main" id="{FBF7AB63-FDBD-3CA1-4727-11A3F4EB8C7F}"/>
                </a:ext>
              </a:extLst>
            </p:cNvPr>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3110;p76">
              <a:extLst>
                <a:ext uri="{FF2B5EF4-FFF2-40B4-BE49-F238E27FC236}">
                  <a16:creationId xmlns:a16="http://schemas.microsoft.com/office/drawing/2014/main" id="{3601DF25-12A8-2939-8916-EC4DDCC39E0F}"/>
                </a:ext>
              </a:extLst>
            </p:cNvPr>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3111;p76">
              <a:extLst>
                <a:ext uri="{FF2B5EF4-FFF2-40B4-BE49-F238E27FC236}">
                  <a16:creationId xmlns:a16="http://schemas.microsoft.com/office/drawing/2014/main" id="{B1C01625-69EC-216F-A66B-5838BCDB2E6B}"/>
                </a:ext>
              </a:extLst>
            </p:cNvPr>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4" name="Google Shape;6783;p118">
            <a:extLst>
              <a:ext uri="{FF2B5EF4-FFF2-40B4-BE49-F238E27FC236}">
                <a16:creationId xmlns:a16="http://schemas.microsoft.com/office/drawing/2014/main" id="{E429D4A0-84F2-7A89-9B8E-74149E47B291}"/>
              </a:ext>
            </a:extLst>
          </p:cNvPr>
          <p:cNvSpPr/>
          <p:nvPr/>
        </p:nvSpPr>
        <p:spPr>
          <a:xfrm>
            <a:off x="2510886" y="923635"/>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9" name="Google Shape;3090;p76">
            <a:extLst>
              <a:ext uri="{FF2B5EF4-FFF2-40B4-BE49-F238E27FC236}">
                <a16:creationId xmlns:a16="http://schemas.microsoft.com/office/drawing/2014/main" id="{5D4436B1-32D1-D4B1-5A8D-64591705C33E}"/>
              </a:ext>
            </a:extLst>
          </p:cNvPr>
          <p:cNvGrpSpPr/>
          <p:nvPr/>
        </p:nvGrpSpPr>
        <p:grpSpPr>
          <a:xfrm rot="-281942">
            <a:off x="3968784" y="572925"/>
            <a:ext cx="1237744" cy="1238654"/>
            <a:chOff x="6039282" y="1042577"/>
            <a:chExt cx="734315" cy="731929"/>
          </a:xfrm>
        </p:grpSpPr>
        <p:sp>
          <p:nvSpPr>
            <p:cNvPr id="140" name="Google Shape;3091;p76">
              <a:extLst>
                <a:ext uri="{FF2B5EF4-FFF2-40B4-BE49-F238E27FC236}">
                  <a16:creationId xmlns:a16="http://schemas.microsoft.com/office/drawing/2014/main" id="{3DC3F282-821F-2317-8972-0DB0F7407665}"/>
                </a:ext>
              </a:extLst>
            </p:cNvPr>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3092;p76">
              <a:extLst>
                <a:ext uri="{FF2B5EF4-FFF2-40B4-BE49-F238E27FC236}">
                  <a16:creationId xmlns:a16="http://schemas.microsoft.com/office/drawing/2014/main" id="{AE064DD1-9180-A37C-03DA-1C119AE6E8CA}"/>
                </a:ext>
              </a:extLst>
            </p:cNvPr>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3093;p76">
              <a:extLst>
                <a:ext uri="{FF2B5EF4-FFF2-40B4-BE49-F238E27FC236}">
                  <a16:creationId xmlns:a16="http://schemas.microsoft.com/office/drawing/2014/main" id="{DBAC6EA1-BD60-88F4-ED5F-AD755001725B}"/>
                </a:ext>
              </a:extLst>
            </p:cNvPr>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3094;p76">
              <a:extLst>
                <a:ext uri="{FF2B5EF4-FFF2-40B4-BE49-F238E27FC236}">
                  <a16:creationId xmlns:a16="http://schemas.microsoft.com/office/drawing/2014/main" id="{DFE91A73-F362-7681-A565-5715A3141352}"/>
                </a:ext>
              </a:extLst>
            </p:cNvPr>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3095;p76">
              <a:extLst>
                <a:ext uri="{FF2B5EF4-FFF2-40B4-BE49-F238E27FC236}">
                  <a16:creationId xmlns:a16="http://schemas.microsoft.com/office/drawing/2014/main" id="{691E1134-E59D-EDBF-DF2A-9273131234AB}"/>
                </a:ext>
              </a:extLst>
            </p:cNvPr>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3096;p76">
              <a:extLst>
                <a:ext uri="{FF2B5EF4-FFF2-40B4-BE49-F238E27FC236}">
                  <a16:creationId xmlns:a16="http://schemas.microsoft.com/office/drawing/2014/main" id="{A97D0655-6B26-06AB-1D42-5D2FE46DA749}"/>
                </a:ext>
              </a:extLst>
            </p:cNvPr>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3097;p76">
              <a:extLst>
                <a:ext uri="{FF2B5EF4-FFF2-40B4-BE49-F238E27FC236}">
                  <a16:creationId xmlns:a16="http://schemas.microsoft.com/office/drawing/2014/main" id="{12A5E432-6C5F-4984-4429-7FB6D2A08469}"/>
                </a:ext>
              </a:extLst>
            </p:cNvPr>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3098;p76">
              <a:extLst>
                <a:ext uri="{FF2B5EF4-FFF2-40B4-BE49-F238E27FC236}">
                  <a16:creationId xmlns:a16="http://schemas.microsoft.com/office/drawing/2014/main" id="{475CCA08-6CF8-92C1-3534-79604A00D725}"/>
                </a:ext>
              </a:extLst>
            </p:cNvPr>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3099;p76">
              <a:extLst>
                <a:ext uri="{FF2B5EF4-FFF2-40B4-BE49-F238E27FC236}">
                  <a16:creationId xmlns:a16="http://schemas.microsoft.com/office/drawing/2014/main" id="{B3415EDF-45D6-61B8-461F-FF406860A779}"/>
                </a:ext>
              </a:extLst>
            </p:cNvPr>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3100;p76">
              <a:extLst>
                <a:ext uri="{FF2B5EF4-FFF2-40B4-BE49-F238E27FC236}">
                  <a16:creationId xmlns:a16="http://schemas.microsoft.com/office/drawing/2014/main" id="{2C23FD79-A8BF-E6B9-B816-82CEC412EF1D}"/>
                </a:ext>
              </a:extLst>
            </p:cNvPr>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3101;p76">
              <a:extLst>
                <a:ext uri="{FF2B5EF4-FFF2-40B4-BE49-F238E27FC236}">
                  <a16:creationId xmlns:a16="http://schemas.microsoft.com/office/drawing/2014/main" id="{2E723760-3A54-0655-7118-53186B27F1C2}"/>
                </a:ext>
              </a:extLst>
            </p:cNvPr>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3102;p76">
              <a:extLst>
                <a:ext uri="{FF2B5EF4-FFF2-40B4-BE49-F238E27FC236}">
                  <a16:creationId xmlns:a16="http://schemas.microsoft.com/office/drawing/2014/main" id="{C93FE71D-BE33-4F33-819B-C6F111ABA8E4}"/>
                </a:ext>
              </a:extLst>
            </p:cNvPr>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3103;p76">
              <a:extLst>
                <a:ext uri="{FF2B5EF4-FFF2-40B4-BE49-F238E27FC236}">
                  <a16:creationId xmlns:a16="http://schemas.microsoft.com/office/drawing/2014/main" id="{BFA2D40C-0E8A-237B-A6B7-638E07D6686F}"/>
                </a:ext>
              </a:extLst>
            </p:cNvPr>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3104;p76">
              <a:extLst>
                <a:ext uri="{FF2B5EF4-FFF2-40B4-BE49-F238E27FC236}">
                  <a16:creationId xmlns:a16="http://schemas.microsoft.com/office/drawing/2014/main" id="{1555719C-2584-5D11-E240-54897CC04E20}"/>
                </a:ext>
              </a:extLst>
            </p:cNvPr>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3105;p76">
              <a:extLst>
                <a:ext uri="{FF2B5EF4-FFF2-40B4-BE49-F238E27FC236}">
                  <a16:creationId xmlns:a16="http://schemas.microsoft.com/office/drawing/2014/main" id="{27E8AC08-3007-11B3-8717-5C300CFABC4E}"/>
                </a:ext>
              </a:extLst>
            </p:cNvPr>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3106;p76">
              <a:extLst>
                <a:ext uri="{FF2B5EF4-FFF2-40B4-BE49-F238E27FC236}">
                  <a16:creationId xmlns:a16="http://schemas.microsoft.com/office/drawing/2014/main" id="{8A646A93-D038-B02F-F2C3-0B62F0D2D632}"/>
                </a:ext>
              </a:extLst>
            </p:cNvPr>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3107;p76">
              <a:extLst>
                <a:ext uri="{FF2B5EF4-FFF2-40B4-BE49-F238E27FC236}">
                  <a16:creationId xmlns:a16="http://schemas.microsoft.com/office/drawing/2014/main" id="{A1D61675-7159-E901-11FD-030B68CEA8E5}"/>
                </a:ext>
              </a:extLst>
            </p:cNvPr>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3108;p76">
              <a:extLst>
                <a:ext uri="{FF2B5EF4-FFF2-40B4-BE49-F238E27FC236}">
                  <a16:creationId xmlns:a16="http://schemas.microsoft.com/office/drawing/2014/main" id="{4EB7F8A4-6DC0-1AD6-575A-33D7342BE768}"/>
                </a:ext>
              </a:extLst>
            </p:cNvPr>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3109;p76">
              <a:extLst>
                <a:ext uri="{FF2B5EF4-FFF2-40B4-BE49-F238E27FC236}">
                  <a16:creationId xmlns:a16="http://schemas.microsoft.com/office/drawing/2014/main" id="{3707B310-CC44-55C2-89A2-FC23D42CB062}"/>
                </a:ext>
              </a:extLst>
            </p:cNvPr>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3110;p76">
              <a:extLst>
                <a:ext uri="{FF2B5EF4-FFF2-40B4-BE49-F238E27FC236}">
                  <a16:creationId xmlns:a16="http://schemas.microsoft.com/office/drawing/2014/main" id="{875FF099-9C8A-7A45-CC3C-250A7A120E85}"/>
                </a:ext>
              </a:extLst>
            </p:cNvPr>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3111;p76">
              <a:extLst>
                <a:ext uri="{FF2B5EF4-FFF2-40B4-BE49-F238E27FC236}">
                  <a16:creationId xmlns:a16="http://schemas.microsoft.com/office/drawing/2014/main" id="{94943A35-20CF-23DF-4D98-F0EBA92DDB5E}"/>
                </a:ext>
              </a:extLst>
            </p:cNvPr>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1" name="Google Shape;6783;p118">
            <a:extLst>
              <a:ext uri="{FF2B5EF4-FFF2-40B4-BE49-F238E27FC236}">
                <a16:creationId xmlns:a16="http://schemas.microsoft.com/office/drawing/2014/main" id="{D4486609-0862-5E74-00A4-75DA0B931096}"/>
              </a:ext>
            </a:extLst>
          </p:cNvPr>
          <p:cNvSpPr/>
          <p:nvPr/>
        </p:nvSpPr>
        <p:spPr>
          <a:xfrm>
            <a:off x="4306764" y="921921"/>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6" name="Google Shape;3090;p76">
            <a:extLst>
              <a:ext uri="{FF2B5EF4-FFF2-40B4-BE49-F238E27FC236}">
                <a16:creationId xmlns:a16="http://schemas.microsoft.com/office/drawing/2014/main" id="{BC3CF6F0-E34B-D2C1-3F6B-95EC69BF7C68}"/>
              </a:ext>
            </a:extLst>
          </p:cNvPr>
          <p:cNvGrpSpPr/>
          <p:nvPr/>
        </p:nvGrpSpPr>
        <p:grpSpPr>
          <a:xfrm rot="-281942">
            <a:off x="5793884" y="582697"/>
            <a:ext cx="1237744" cy="1238654"/>
            <a:chOff x="6039282" y="1042577"/>
            <a:chExt cx="734315" cy="731929"/>
          </a:xfrm>
        </p:grpSpPr>
        <p:sp>
          <p:nvSpPr>
            <p:cNvPr id="167" name="Google Shape;3091;p76">
              <a:extLst>
                <a:ext uri="{FF2B5EF4-FFF2-40B4-BE49-F238E27FC236}">
                  <a16:creationId xmlns:a16="http://schemas.microsoft.com/office/drawing/2014/main" id="{9D023DC4-3A49-4A3D-6976-F45DEF36300D}"/>
                </a:ext>
              </a:extLst>
            </p:cNvPr>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3092;p76">
              <a:extLst>
                <a:ext uri="{FF2B5EF4-FFF2-40B4-BE49-F238E27FC236}">
                  <a16:creationId xmlns:a16="http://schemas.microsoft.com/office/drawing/2014/main" id="{101BFCF3-7A94-82C4-2B13-D48A4BC9583A}"/>
                </a:ext>
              </a:extLst>
            </p:cNvPr>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3093;p76">
              <a:extLst>
                <a:ext uri="{FF2B5EF4-FFF2-40B4-BE49-F238E27FC236}">
                  <a16:creationId xmlns:a16="http://schemas.microsoft.com/office/drawing/2014/main" id="{B82B37DF-43B4-E599-BB7B-D2807B437D77}"/>
                </a:ext>
              </a:extLst>
            </p:cNvPr>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3094;p76">
              <a:extLst>
                <a:ext uri="{FF2B5EF4-FFF2-40B4-BE49-F238E27FC236}">
                  <a16:creationId xmlns:a16="http://schemas.microsoft.com/office/drawing/2014/main" id="{D11801EF-45FC-C9E2-3249-2DA82B1CE3EB}"/>
                </a:ext>
              </a:extLst>
            </p:cNvPr>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3095;p76">
              <a:extLst>
                <a:ext uri="{FF2B5EF4-FFF2-40B4-BE49-F238E27FC236}">
                  <a16:creationId xmlns:a16="http://schemas.microsoft.com/office/drawing/2014/main" id="{AABE7E5A-5D88-C1FE-A881-E1FF771BFE93}"/>
                </a:ext>
              </a:extLst>
            </p:cNvPr>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3096;p76">
              <a:extLst>
                <a:ext uri="{FF2B5EF4-FFF2-40B4-BE49-F238E27FC236}">
                  <a16:creationId xmlns:a16="http://schemas.microsoft.com/office/drawing/2014/main" id="{BF01B264-C06B-7F3E-0796-860551F13599}"/>
                </a:ext>
              </a:extLst>
            </p:cNvPr>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3097;p76">
              <a:extLst>
                <a:ext uri="{FF2B5EF4-FFF2-40B4-BE49-F238E27FC236}">
                  <a16:creationId xmlns:a16="http://schemas.microsoft.com/office/drawing/2014/main" id="{B4C714E4-B572-F6AC-70FF-984B0BF4792D}"/>
                </a:ext>
              </a:extLst>
            </p:cNvPr>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3098;p76">
              <a:extLst>
                <a:ext uri="{FF2B5EF4-FFF2-40B4-BE49-F238E27FC236}">
                  <a16:creationId xmlns:a16="http://schemas.microsoft.com/office/drawing/2014/main" id="{B3DE3CA5-1842-9079-2184-FE2EA0D2EACC}"/>
                </a:ext>
              </a:extLst>
            </p:cNvPr>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3099;p76">
              <a:extLst>
                <a:ext uri="{FF2B5EF4-FFF2-40B4-BE49-F238E27FC236}">
                  <a16:creationId xmlns:a16="http://schemas.microsoft.com/office/drawing/2014/main" id="{855C0CAC-2816-F4AC-F210-CB831E5649DA}"/>
                </a:ext>
              </a:extLst>
            </p:cNvPr>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3100;p76">
              <a:extLst>
                <a:ext uri="{FF2B5EF4-FFF2-40B4-BE49-F238E27FC236}">
                  <a16:creationId xmlns:a16="http://schemas.microsoft.com/office/drawing/2014/main" id="{55D5FBB3-B4A2-E512-1F70-083F2256F2D1}"/>
                </a:ext>
              </a:extLst>
            </p:cNvPr>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3101;p76">
              <a:extLst>
                <a:ext uri="{FF2B5EF4-FFF2-40B4-BE49-F238E27FC236}">
                  <a16:creationId xmlns:a16="http://schemas.microsoft.com/office/drawing/2014/main" id="{7A7D66D6-5E31-8D6A-97B4-291113EE80EA}"/>
                </a:ext>
              </a:extLst>
            </p:cNvPr>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3102;p76">
              <a:extLst>
                <a:ext uri="{FF2B5EF4-FFF2-40B4-BE49-F238E27FC236}">
                  <a16:creationId xmlns:a16="http://schemas.microsoft.com/office/drawing/2014/main" id="{69B6F8EF-BC16-86EA-682D-6A5661102E15}"/>
                </a:ext>
              </a:extLst>
            </p:cNvPr>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3103;p76">
              <a:extLst>
                <a:ext uri="{FF2B5EF4-FFF2-40B4-BE49-F238E27FC236}">
                  <a16:creationId xmlns:a16="http://schemas.microsoft.com/office/drawing/2014/main" id="{E26D8E79-58B0-0C5C-6931-CC291074D5CF}"/>
                </a:ext>
              </a:extLst>
            </p:cNvPr>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3104;p76">
              <a:extLst>
                <a:ext uri="{FF2B5EF4-FFF2-40B4-BE49-F238E27FC236}">
                  <a16:creationId xmlns:a16="http://schemas.microsoft.com/office/drawing/2014/main" id="{A2AE6391-F17A-C722-F15E-ED69A56DD327}"/>
                </a:ext>
              </a:extLst>
            </p:cNvPr>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3105;p76">
              <a:extLst>
                <a:ext uri="{FF2B5EF4-FFF2-40B4-BE49-F238E27FC236}">
                  <a16:creationId xmlns:a16="http://schemas.microsoft.com/office/drawing/2014/main" id="{4F73426A-B8DD-ECEE-8A13-DC93AA6F05FF}"/>
                </a:ext>
              </a:extLst>
            </p:cNvPr>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3106;p76">
              <a:extLst>
                <a:ext uri="{FF2B5EF4-FFF2-40B4-BE49-F238E27FC236}">
                  <a16:creationId xmlns:a16="http://schemas.microsoft.com/office/drawing/2014/main" id="{33020D33-39FC-7123-7E78-0A3695E9E1CA}"/>
                </a:ext>
              </a:extLst>
            </p:cNvPr>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3107;p76">
              <a:extLst>
                <a:ext uri="{FF2B5EF4-FFF2-40B4-BE49-F238E27FC236}">
                  <a16:creationId xmlns:a16="http://schemas.microsoft.com/office/drawing/2014/main" id="{A45EE169-B416-4008-D250-65999108C2F5}"/>
                </a:ext>
              </a:extLst>
            </p:cNvPr>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3108;p76">
              <a:extLst>
                <a:ext uri="{FF2B5EF4-FFF2-40B4-BE49-F238E27FC236}">
                  <a16:creationId xmlns:a16="http://schemas.microsoft.com/office/drawing/2014/main" id="{9FDFA3D4-B0C4-8D70-0525-6F62092EBCA2}"/>
                </a:ext>
              </a:extLst>
            </p:cNvPr>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3109;p76">
              <a:extLst>
                <a:ext uri="{FF2B5EF4-FFF2-40B4-BE49-F238E27FC236}">
                  <a16:creationId xmlns:a16="http://schemas.microsoft.com/office/drawing/2014/main" id="{26045576-7532-B731-2362-E914FC457CD4}"/>
                </a:ext>
              </a:extLst>
            </p:cNvPr>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3110;p76">
              <a:extLst>
                <a:ext uri="{FF2B5EF4-FFF2-40B4-BE49-F238E27FC236}">
                  <a16:creationId xmlns:a16="http://schemas.microsoft.com/office/drawing/2014/main" id="{B00152F9-D962-FAEC-16A9-CFC621B6E0AF}"/>
                </a:ext>
              </a:extLst>
            </p:cNvPr>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3111;p76">
              <a:extLst>
                <a:ext uri="{FF2B5EF4-FFF2-40B4-BE49-F238E27FC236}">
                  <a16:creationId xmlns:a16="http://schemas.microsoft.com/office/drawing/2014/main" id="{19BCA117-3862-713C-F382-08B6298BE919}"/>
                </a:ext>
              </a:extLst>
            </p:cNvPr>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8" name="Google Shape;6783;p118">
            <a:extLst>
              <a:ext uri="{FF2B5EF4-FFF2-40B4-BE49-F238E27FC236}">
                <a16:creationId xmlns:a16="http://schemas.microsoft.com/office/drawing/2014/main" id="{15034DA7-C45E-A7ED-1618-45941C7D1A5F}"/>
              </a:ext>
            </a:extLst>
          </p:cNvPr>
          <p:cNvSpPr/>
          <p:nvPr/>
        </p:nvSpPr>
        <p:spPr>
          <a:xfrm>
            <a:off x="6131864" y="931693"/>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3" name="Google Shape;3090;p76">
            <a:extLst>
              <a:ext uri="{FF2B5EF4-FFF2-40B4-BE49-F238E27FC236}">
                <a16:creationId xmlns:a16="http://schemas.microsoft.com/office/drawing/2014/main" id="{4B2D77A1-BBB2-84AD-6F01-F2D08498DF51}"/>
              </a:ext>
            </a:extLst>
          </p:cNvPr>
          <p:cNvGrpSpPr/>
          <p:nvPr/>
        </p:nvGrpSpPr>
        <p:grpSpPr>
          <a:xfrm rot="-281942">
            <a:off x="7480052" y="582697"/>
            <a:ext cx="1237744" cy="1238654"/>
            <a:chOff x="6039282" y="1042577"/>
            <a:chExt cx="734315" cy="731929"/>
          </a:xfrm>
        </p:grpSpPr>
        <p:sp>
          <p:nvSpPr>
            <p:cNvPr id="194" name="Google Shape;3091;p76">
              <a:extLst>
                <a:ext uri="{FF2B5EF4-FFF2-40B4-BE49-F238E27FC236}">
                  <a16:creationId xmlns:a16="http://schemas.microsoft.com/office/drawing/2014/main" id="{D0789A82-2D96-EF51-6F82-7409EA46E71B}"/>
                </a:ext>
              </a:extLst>
            </p:cNvPr>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3092;p76">
              <a:extLst>
                <a:ext uri="{FF2B5EF4-FFF2-40B4-BE49-F238E27FC236}">
                  <a16:creationId xmlns:a16="http://schemas.microsoft.com/office/drawing/2014/main" id="{3F7D88CF-D348-8D16-F178-F9022CBDE968}"/>
                </a:ext>
              </a:extLst>
            </p:cNvPr>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3093;p76">
              <a:extLst>
                <a:ext uri="{FF2B5EF4-FFF2-40B4-BE49-F238E27FC236}">
                  <a16:creationId xmlns:a16="http://schemas.microsoft.com/office/drawing/2014/main" id="{28C914B2-BEE0-5040-5717-066DFE020FE0}"/>
                </a:ext>
              </a:extLst>
            </p:cNvPr>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3094;p76">
              <a:extLst>
                <a:ext uri="{FF2B5EF4-FFF2-40B4-BE49-F238E27FC236}">
                  <a16:creationId xmlns:a16="http://schemas.microsoft.com/office/drawing/2014/main" id="{38FF788E-3586-570C-6E16-7B1A51D528A9}"/>
                </a:ext>
              </a:extLst>
            </p:cNvPr>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3095;p76">
              <a:extLst>
                <a:ext uri="{FF2B5EF4-FFF2-40B4-BE49-F238E27FC236}">
                  <a16:creationId xmlns:a16="http://schemas.microsoft.com/office/drawing/2014/main" id="{132680D1-B649-6239-7760-5E8E658C0D8D}"/>
                </a:ext>
              </a:extLst>
            </p:cNvPr>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3096;p76">
              <a:extLst>
                <a:ext uri="{FF2B5EF4-FFF2-40B4-BE49-F238E27FC236}">
                  <a16:creationId xmlns:a16="http://schemas.microsoft.com/office/drawing/2014/main" id="{4D82BCA0-1A98-5552-C1F1-3ABD44BE9998}"/>
                </a:ext>
              </a:extLst>
            </p:cNvPr>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3097;p76">
              <a:extLst>
                <a:ext uri="{FF2B5EF4-FFF2-40B4-BE49-F238E27FC236}">
                  <a16:creationId xmlns:a16="http://schemas.microsoft.com/office/drawing/2014/main" id="{C1906BE5-5314-5254-7368-0DA3D2309F55}"/>
                </a:ext>
              </a:extLst>
            </p:cNvPr>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3098;p76">
              <a:extLst>
                <a:ext uri="{FF2B5EF4-FFF2-40B4-BE49-F238E27FC236}">
                  <a16:creationId xmlns:a16="http://schemas.microsoft.com/office/drawing/2014/main" id="{D616F4E5-4295-B1DC-FB91-60C93CBEAD28}"/>
                </a:ext>
              </a:extLst>
            </p:cNvPr>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3099;p76">
              <a:extLst>
                <a:ext uri="{FF2B5EF4-FFF2-40B4-BE49-F238E27FC236}">
                  <a16:creationId xmlns:a16="http://schemas.microsoft.com/office/drawing/2014/main" id="{5E15AA07-B0D6-9286-C2B5-0695DDBF437F}"/>
                </a:ext>
              </a:extLst>
            </p:cNvPr>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3100;p76">
              <a:extLst>
                <a:ext uri="{FF2B5EF4-FFF2-40B4-BE49-F238E27FC236}">
                  <a16:creationId xmlns:a16="http://schemas.microsoft.com/office/drawing/2014/main" id="{456A7D20-2518-0617-9BDE-8A28E5EAF503}"/>
                </a:ext>
              </a:extLst>
            </p:cNvPr>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3101;p76">
              <a:extLst>
                <a:ext uri="{FF2B5EF4-FFF2-40B4-BE49-F238E27FC236}">
                  <a16:creationId xmlns:a16="http://schemas.microsoft.com/office/drawing/2014/main" id="{7901ECEB-278F-578F-4AB8-8680202FDD7B}"/>
                </a:ext>
              </a:extLst>
            </p:cNvPr>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3102;p76">
              <a:extLst>
                <a:ext uri="{FF2B5EF4-FFF2-40B4-BE49-F238E27FC236}">
                  <a16:creationId xmlns:a16="http://schemas.microsoft.com/office/drawing/2014/main" id="{E38B9645-B218-F35C-23AC-A8143FC5617D}"/>
                </a:ext>
              </a:extLst>
            </p:cNvPr>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3103;p76">
              <a:extLst>
                <a:ext uri="{FF2B5EF4-FFF2-40B4-BE49-F238E27FC236}">
                  <a16:creationId xmlns:a16="http://schemas.microsoft.com/office/drawing/2014/main" id="{F86272BF-63D3-EC62-3F52-4A39D4ED220C}"/>
                </a:ext>
              </a:extLst>
            </p:cNvPr>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3104;p76">
              <a:extLst>
                <a:ext uri="{FF2B5EF4-FFF2-40B4-BE49-F238E27FC236}">
                  <a16:creationId xmlns:a16="http://schemas.microsoft.com/office/drawing/2014/main" id="{9E98B5D4-3B55-3FE5-0222-26BCF60C49C4}"/>
                </a:ext>
              </a:extLst>
            </p:cNvPr>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3105;p76">
              <a:extLst>
                <a:ext uri="{FF2B5EF4-FFF2-40B4-BE49-F238E27FC236}">
                  <a16:creationId xmlns:a16="http://schemas.microsoft.com/office/drawing/2014/main" id="{282BAC69-DC05-B698-8EE7-C2659CB6EFB5}"/>
                </a:ext>
              </a:extLst>
            </p:cNvPr>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3106;p76">
              <a:extLst>
                <a:ext uri="{FF2B5EF4-FFF2-40B4-BE49-F238E27FC236}">
                  <a16:creationId xmlns:a16="http://schemas.microsoft.com/office/drawing/2014/main" id="{D2424BAB-0B21-20D2-F54D-C9E769AC1FF1}"/>
                </a:ext>
              </a:extLst>
            </p:cNvPr>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3107;p76">
              <a:extLst>
                <a:ext uri="{FF2B5EF4-FFF2-40B4-BE49-F238E27FC236}">
                  <a16:creationId xmlns:a16="http://schemas.microsoft.com/office/drawing/2014/main" id="{AD724648-A3FA-CD8B-87BC-3C22479FF34F}"/>
                </a:ext>
              </a:extLst>
            </p:cNvPr>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3108;p76">
              <a:extLst>
                <a:ext uri="{FF2B5EF4-FFF2-40B4-BE49-F238E27FC236}">
                  <a16:creationId xmlns:a16="http://schemas.microsoft.com/office/drawing/2014/main" id="{F2C0E345-4911-FE12-D9A7-52163F87A565}"/>
                </a:ext>
              </a:extLst>
            </p:cNvPr>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3109;p76">
              <a:extLst>
                <a:ext uri="{FF2B5EF4-FFF2-40B4-BE49-F238E27FC236}">
                  <a16:creationId xmlns:a16="http://schemas.microsoft.com/office/drawing/2014/main" id="{8A671801-95E5-8F6A-481C-338179A8319D}"/>
                </a:ext>
              </a:extLst>
            </p:cNvPr>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3110;p76">
              <a:extLst>
                <a:ext uri="{FF2B5EF4-FFF2-40B4-BE49-F238E27FC236}">
                  <a16:creationId xmlns:a16="http://schemas.microsoft.com/office/drawing/2014/main" id="{5D73FB04-CA5E-BC8A-3BA4-68BF94B5234A}"/>
                </a:ext>
              </a:extLst>
            </p:cNvPr>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3111;p76">
              <a:extLst>
                <a:ext uri="{FF2B5EF4-FFF2-40B4-BE49-F238E27FC236}">
                  <a16:creationId xmlns:a16="http://schemas.microsoft.com/office/drawing/2014/main" id="{4AF5D153-23F0-99D5-0A2C-0FDBE739CF10}"/>
                </a:ext>
              </a:extLst>
            </p:cNvPr>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5" name="Google Shape;6783;p118">
            <a:extLst>
              <a:ext uri="{FF2B5EF4-FFF2-40B4-BE49-F238E27FC236}">
                <a16:creationId xmlns:a16="http://schemas.microsoft.com/office/drawing/2014/main" id="{B4DEEC56-DC42-8CEB-BFC9-F2EEEC44E1BD}"/>
              </a:ext>
            </a:extLst>
          </p:cNvPr>
          <p:cNvSpPr/>
          <p:nvPr/>
        </p:nvSpPr>
        <p:spPr>
          <a:xfrm>
            <a:off x="7818032" y="931693"/>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4550;p107">
            <a:extLst>
              <a:ext uri="{FF2B5EF4-FFF2-40B4-BE49-F238E27FC236}">
                <a16:creationId xmlns:a16="http://schemas.microsoft.com/office/drawing/2014/main" id="{5E6A509E-C99A-CCEB-1B5B-37D8333C07D2}"/>
              </a:ext>
            </a:extLst>
          </p:cNvPr>
          <p:cNvSpPr txBox="1">
            <a:spLocks/>
          </p:cNvSpPr>
          <p:nvPr/>
        </p:nvSpPr>
        <p:spPr>
          <a:xfrm>
            <a:off x="1641726" y="1859729"/>
            <a:ext cx="2281800" cy="369332"/>
          </a:xfrm>
          <a:prstGeom prst="rect">
            <a:avLst/>
          </a:prstGeom>
          <a:noFill/>
        </p:spPr>
        <p:txBody>
          <a:bodyPr wrap="square">
            <a:spAutoFit/>
          </a:bodyPr>
          <a:lstStyle>
            <a:defPPr marR="0" lvl="0" algn="l" rtl="0">
              <a:lnSpc>
                <a:spcPct val="100000"/>
              </a:lnSpc>
              <a:spcBef>
                <a:spcPts val="0"/>
              </a:spcBef>
              <a:spcAft>
                <a:spcPts val="0"/>
              </a:spcAft>
            </a:defPPr>
            <a:lvl1pPr marL="0" indent="0" algn="ctr">
              <a:buNone/>
              <a:defRPr sz="1800">
                <a:solidFill>
                  <a:schemeClr val="dk2"/>
                </a:solidFill>
                <a:latin typeface="Aldrich"/>
                <a:ea typeface="Aldrich"/>
                <a:cs typeface="Aldrich"/>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IN" dirty="0"/>
              <a:t>STAGE 2</a:t>
            </a:r>
          </a:p>
        </p:txBody>
      </p:sp>
      <p:sp>
        <p:nvSpPr>
          <p:cNvPr id="221" name="Google Shape;3039;p73">
            <a:extLst>
              <a:ext uri="{FF2B5EF4-FFF2-40B4-BE49-F238E27FC236}">
                <a16:creationId xmlns:a16="http://schemas.microsoft.com/office/drawing/2014/main" id="{95D09826-DD58-A2AB-A6B9-F1202AEDA6C2}"/>
              </a:ext>
            </a:extLst>
          </p:cNvPr>
          <p:cNvSpPr txBox="1">
            <a:spLocks/>
          </p:cNvSpPr>
          <p:nvPr/>
        </p:nvSpPr>
        <p:spPr>
          <a:xfrm>
            <a:off x="1538457" y="2133202"/>
            <a:ext cx="2308800" cy="942000"/>
          </a:xfrm>
          <a:prstGeom prst="rect">
            <a:avLst/>
          </a:prstGeom>
          <a:noFill/>
          <a:ln>
            <a:noFill/>
          </a:ln>
        </p:spPr>
        <p:txBody>
          <a:bodyPr spcFirstLastPara="1" wrap="square" lIns="91425" tIns="91425" rIns="0"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1pPr>
            <a:lvl2pPr marR="0" lvl="1"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2pPr>
            <a:lvl3pPr marR="0" lvl="2"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3pPr>
            <a:lvl4pPr marR="0" lvl="3"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4pPr>
            <a:lvl5pPr marR="0" lvl="4"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5pPr>
            <a:lvl6pPr marR="0" lvl="5"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6pPr>
            <a:lvl7pPr marR="0" lvl="6"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7pPr>
            <a:lvl8pPr marR="0" lvl="7"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8pPr>
            <a:lvl9pPr marR="0" lvl="8"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9pPr>
          </a:lstStyle>
          <a:p>
            <a:pPr algn="ctr">
              <a:buClr>
                <a:schemeClr val="dk1"/>
              </a:buClr>
              <a:buSzPts val="1100"/>
              <a:buFont typeface="Arial"/>
              <a:buNone/>
            </a:pPr>
            <a:r>
              <a:rPr lang="en-IN" sz="1800" dirty="0"/>
              <a:t>198K</a:t>
            </a:r>
          </a:p>
          <a:p>
            <a:pPr algn="ctr">
              <a:buClr>
                <a:schemeClr val="dk1"/>
              </a:buClr>
              <a:buSzPts val="1100"/>
            </a:pPr>
            <a:r>
              <a:rPr lang="en-IN" sz="800" dirty="0"/>
              <a:t>data points</a:t>
            </a:r>
          </a:p>
        </p:txBody>
      </p:sp>
      <p:sp>
        <p:nvSpPr>
          <p:cNvPr id="222" name="Google Shape;4550;p107">
            <a:extLst>
              <a:ext uri="{FF2B5EF4-FFF2-40B4-BE49-F238E27FC236}">
                <a16:creationId xmlns:a16="http://schemas.microsoft.com/office/drawing/2014/main" id="{B0CC2D53-384B-3519-E1E7-2D0BC9429342}"/>
              </a:ext>
            </a:extLst>
          </p:cNvPr>
          <p:cNvSpPr txBox="1">
            <a:spLocks/>
          </p:cNvSpPr>
          <p:nvPr/>
        </p:nvSpPr>
        <p:spPr>
          <a:xfrm>
            <a:off x="3431378" y="1868992"/>
            <a:ext cx="2281800" cy="369332"/>
          </a:xfrm>
          <a:prstGeom prst="rect">
            <a:avLst/>
          </a:prstGeom>
          <a:noFill/>
        </p:spPr>
        <p:txBody>
          <a:bodyPr wrap="square">
            <a:spAutoFit/>
          </a:bodyPr>
          <a:lstStyle>
            <a:defPPr marR="0" lvl="0" algn="l" rtl="0">
              <a:lnSpc>
                <a:spcPct val="100000"/>
              </a:lnSpc>
              <a:spcBef>
                <a:spcPts val="0"/>
              </a:spcBef>
              <a:spcAft>
                <a:spcPts val="0"/>
              </a:spcAft>
            </a:defPPr>
            <a:lvl1pPr marL="0" indent="0" algn="ctr">
              <a:buNone/>
              <a:defRPr sz="1800">
                <a:solidFill>
                  <a:schemeClr val="dk2"/>
                </a:solidFill>
                <a:latin typeface="Aldrich"/>
                <a:ea typeface="Aldrich"/>
                <a:cs typeface="Aldrich"/>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IN" dirty="0"/>
              <a:t>STAGE 3</a:t>
            </a:r>
          </a:p>
        </p:txBody>
      </p:sp>
      <p:sp>
        <p:nvSpPr>
          <p:cNvPr id="223" name="Google Shape;3039;p73">
            <a:extLst>
              <a:ext uri="{FF2B5EF4-FFF2-40B4-BE49-F238E27FC236}">
                <a16:creationId xmlns:a16="http://schemas.microsoft.com/office/drawing/2014/main" id="{174F8004-5F61-1850-3D4F-78E269690C1E}"/>
              </a:ext>
            </a:extLst>
          </p:cNvPr>
          <p:cNvSpPr txBox="1">
            <a:spLocks/>
          </p:cNvSpPr>
          <p:nvPr/>
        </p:nvSpPr>
        <p:spPr>
          <a:xfrm>
            <a:off x="3325565" y="2141597"/>
            <a:ext cx="2308800" cy="942000"/>
          </a:xfrm>
          <a:prstGeom prst="rect">
            <a:avLst/>
          </a:prstGeom>
          <a:noFill/>
          <a:ln>
            <a:noFill/>
          </a:ln>
        </p:spPr>
        <p:txBody>
          <a:bodyPr spcFirstLastPara="1" wrap="square" lIns="91425" tIns="91425" rIns="0"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1pPr>
            <a:lvl2pPr marR="0" lvl="1"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2pPr>
            <a:lvl3pPr marR="0" lvl="2"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3pPr>
            <a:lvl4pPr marR="0" lvl="3"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4pPr>
            <a:lvl5pPr marR="0" lvl="4"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5pPr>
            <a:lvl6pPr marR="0" lvl="5"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6pPr>
            <a:lvl7pPr marR="0" lvl="6"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7pPr>
            <a:lvl8pPr marR="0" lvl="7"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8pPr>
            <a:lvl9pPr marR="0" lvl="8"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9pPr>
          </a:lstStyle>
          <a:p>
            <a:pPr algn="ctr">
              <a:buClr>
                <a:schemeClr val="dk1"/>
              </a:buClr>
              <a:buSzPts val="1100"/>
              <a:buFont typeface="Arial"/>
              <a:buNone/>
            </a:pPr>
            <a:r>
              <a:rPr lang="en-IN" sz="1800" dirty="0"/>
              <a:t>190K</a:t>
            </a:r>
          </a:p>
          <a:p>
            <a:pPr algn="ctr">
              <a:buClr>
                <a:schemeClr val="dk1"/>
              </a:buClr>
              <a:buSzPts val="1100"/>
            </a:pPr>
            <a:r>
              <a:rPr lang="en-IN" sz="800" dirty="0"/>
              <a:t>data points</a:t>
            </a:r>
            <a:endParaRPr lang="en-IN" sz="1400" dirty="0"/>
          </a:p>
        </p:txBody>
      </p:sp>
      <p:sp>
        <p:nvSpPr>
          <p:cNvPr id="224" name="Google Shape;4550;p107">
            <a:extLst>
              <a:ext uri="{FF2B5EF4-FFF2-40B4-BE49-F238E27FC236}">
                <a16:creationId xmlns:a16="http://schemas.microsoft.com/office/drawing/2014/main" id="{1E1FF596-666A-1D67-27AB-4D8C171FFFC5}"/>
              </a:ext>
            </a:extLst>
          </p:cNvPr>
          <p:cNvSpPr txBox="1">
            <a:spLocks/>
          </p:cNvSpPr>
          <p:nvPr/>
        </p:nvSpPr>
        <p:spPr>
          <a:xfrm>
            <a:off x="5349072" y="1860901"/>
            <a:ext cx="2281800" cy="369332"/>
          </a:xfrm>
          <a:prstGeom prst="rect">
            <a:avLst/>
          </a:prstGeom>
          <a:noFill/>
        </p:spPr>
        <p:txBody>
          <a:bodyPr wrap="square">
            <a:spAutoFit/>
          </a:bodyPr>
          <a:lstStyle>
            <a:defPPr marR="0" lvl="0" algn="l" rtl="0">
              <a:lnSpc>
                <a:spcPct val="100000"/>
              </a:lnSpc>
              <a:spcBef>
                <a:spcPts val="0"/>
              </a:spcBef>
              <a:spcAft>
                <a:spcPts val="0"/>
              </a:spcAft>
            </a:defPPr>
            <a:lvl1pPr marL="0" indent="0" algn="ctr">
              <a:buNone/>
              <a:defRPr sz="1800">
                <a:solidFill>
                  <a:schemeClr val="dk2"/>
                </a:solidFill>
                <a:latin typeface="Aldrich"/>
                <a:ea typeface="Aldrich"/>
                <a:cs typeface="Aldrich"/>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IN" dirty="0"/>
              <a:t>STAGE 4</a:t>
            </a:r>
          </a:p>
        </p:txBody>
      </p:sp>
      <p:sp>
        <p:nvSpPr>
          <p:cNvPr id="225" name="Google Shape;3039;p73">
            <a:extLst>
              <a:ext uri="{FF2B5EF4-FFF2-40B4-BE49-F238E27FC236}">
                <a16:creationId xmlns:a16="http://schemas.microsoft.com/office/drawing/2014/main" id="{8B1055FB-2FD8-591C-0D37-C2C70A61A2DB}"/>
              </a:ext>
            </a:extLst>
          </p:cNvPr>
          <p:cNvSpPr txBox="1">
            <a:spLocks/>
          </p:cNvSpPr>
          <p:nvPr/>
        </p:nvSpPr>
        <p:spPr>
          <a:xfrm>
            <a:off x="5243259" y="2133506"/>
            <a:ext cx="2308800" cy="942000"/>
          </a:xfrm>
          <a:prstGeom prst="rect">
            <a:avLst/>
          </a:prstGeom>
          <a:noFill/>
          <a:ln>
            <a:noFill/>
          </a:ln>
        </p:spPr>
        <p:txBody>
          <a:bodyPr spcFirstLastPara="1" wrap="square" lIns="91425" tIns="91425" rIns="0"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1pPr>
            <a:lvl2pPr marR="0" lvl="1"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2pPr>
            <a:lvl3pPr marR="0" lvl="2"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3pPr>
            <a:lvl4pPr marR="0" lvl="3"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4pPr>
            <a:lvl5pPr marR="0" lvl="4"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5pPr>
            <a:lvl6pPr marR="0" lvl="5"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6pPr>
            <a:lvl7pPr marR="0" lvl="6"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7pPr>
            <a:lvl8pPr marR="0" lvl="7"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8pPr>
            <a:lvl9pPr marR="0" lvl="8"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9pPr>
          </a:lstStyle>
          <a:p>
            <a:pPr algn="ctr">
              <a:buClr>
                <a:schemeClr val="dk1"/>
              </a:buClr>
              <a:buSzPts val="1100"/>
              <a:buFont typeface="Arial"/>
              <a:buNone/>
            </a:pPr>
            <a:r>
              <a:rPr lang="en-IN" sz="1800" dirty="0"/>
              <a:t>190K</a:t>
            </a:r>
          </a:p>
          <a:p>
            <a:pPr algn="ctr">
              <a:buClr>
                <a:schemeClr val="dk1"/>
              </a:buClr>
              <a:buSzPts val="1100"/>
            </a:pPr>
            <a:r>
              <a:rPr lang="en-IN" sz="800" dirty="0"/>
              <a:t>data points</a:t>
            </a:r>
            <a:endParaRPr lang="en-IN" sz="1400" dirty="0"/>
          </a:p>
        </p:txBody>
      </p:sp>
      <p:sp>
        <p:nvSpPr>
          <p:cNvPr id="226" name="Google Shape;4550;p107">
            <a:extLst>
              <a:ext uri="{FF2B5EF4-FFF2-40B4-BE49-F238E27FC236}">
                <a16:creationId xmlns:a16="http://schemas.microsoft.com/office/drawing/2014/main" id="{55147B8D-4E42-A0E9-0450-2B5545FBB53A}"/>
              </a:ext>
            </a:extLst>
          </p:cNvPr>
          <p:cNvSpPr txBox="1">
            <a:spLocks/>
          </p:cNvSpPr>
          <p:nvPr/>
        </p:nvSpPr>
        <p:spPr>
          <a:xfrm>
            <a:off x="7059911" y="1868992"/>
            <a:ext cx="2281800" cy="369332"/>
          </a:xfrm>
          <a:prstGeom prst="rect">
            <a:avLst/>
          </a:prstGeom>
          <a:noFill/>
        </p:spPr>
        <p:txBody>
          <a:bodyPr wrap="square">
            <a:spAutoFit/>
          </a:bodyPr>
          <a:lstStyle>
            <a:defPPr marR="0" lvl="0" algn="l" rtl="0">
              <a:lnSpc>
                <a:spcPct val="100000"/>
              </a:lnSpc>
              <a:spcBef>
                <a:spcPts val="0"/>
              </a:spcBef>
              <a:spcAft>
                <a:spcPts val="0"/>
              </a:spcAft>
            </a:defPPr>
            <a:lvl1pPr marL="0" indent="0" algn="ctr">
              <a:buNone/>
              <a:defRPr sz="1800">
                <a:solidFill>
                  <a:schemeClr val="dk2"/>
                </a:solidFill>
                <a:latin typeface="Aldrich"/>
                <a:ea typeface="Aldrich"/>
                <a:cs typeface="Aldrich"/>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IN" dirty="0"/>
              <a:t>STAGE 5</a:t>
            </a:r>
          </a:p>
        </p:txBody>
      </p:sp>
      <p:sp>
        <p:nvSpPr>
          <p:cNvPr id="227" name="Google Shape;3039;p73">
            <a:extLst>
              <a:ext uri="{FF2B5EF4-FFF2-40B4-BE49-F238E27FC236}">
                <a16:creationId xmlns:a16="http://schemas.microsoft.com/office/drawing/2014/main" id="{DBC8B532-8461-FAEE-ADA8-7731596A5A36}"/>
              </a:ext>
            </a:extLst>
          </p:cNvPr>
          <p:cNvSpPr txBox="1">
            <a:spLocks/>
          </p:cNvSpPr>
          <p:nvPr/>
        </p:nvSpPr>
        <p:spPr>
          <a:xfrm>
            <a:off x="6954098" y="2141597"/>
            <a:ext cx="2308800" cy="942000"/>
          </a:xfrm>
          <a:prstGeom prst="rect">
            <a:avLst/>
          </a:prstGeom>
          <a:noFill/>
          <a:ln>
            <a:noFill/>
          </a:ln>
        </p:spPr>
        <p:txBody>
          <a:bodyPr spcFirstLastPara="1" wrap="square" lIns="91425" tIns="91425" rIns="0"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1pPr>
            <a:lvl2pPr marR="0" lvl="1"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2pPr>
            <a:lvl3pPr marR="0" lvl="2"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3pPr>
            <a:lvl4pPr marR="0" lvl="3"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4pPr>
            <a:lvl5pPr marR="0" lvl="4"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5pPr>
            <a:lvl6pPr marR="0" lvl="5"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6pPr>
            <a:lvl7pPr marR="0" lvl="6"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7pPr>
            <a:lvl8pPr marR="0" lvl="7"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8pPr>
            <a:lvl9pPr marR="0" lvl="8"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9pPr>
          </a:lstStyle>
          <a:p>
            <a:pPr algn="ctr">
              <a:buClr>
                <a:schemeClr val="dk1"/>
              </a:buClr>
              <a:buSzPts val="1100"/>
              <a:buFont typeface="Arial"/>
              <a:buNone/>
            </a:pPr>
            <a:r>
              <a:rPr lang="en-IN" sz="1800" dirty="0"/>
              <a:t>160K</a:t>
            </a:r>
          </a:p>
          <a:p>
            <a:pPr algn="ctr">
              <a:buClr>
                <a:schemeClr val="dk1"/>
              </a:buClr>
              <a:buSzPts val="1100"/>
            </a:pPr>
            <a:r>
              <a:rPr lang="en-IN" sz="800" dirty="0"/>
              <a:t>data points</a:t>
            </a:r>
            <a:endParaRPr lang="en-IN" sz="1800" dirty="0"/>
          </a:p>
        </p:txBody>
      </p:sp>
      <p:cxnSp>
        <p:nvCxnSpPr>
          <p:cNvPr id="230" name="Google Shape;3146;p77">
            <a:extLst>
              <a:ext uri="{FF2B5EF4-FFF2-40B4-BE49-F238E27FC236}">
                <a16:creationId xmlns:a16="http://schemas.microsoft.com/office/drawing/2014/main" id="{24A24814-04B3-A79D-F723-5ABAC02D6243}"/>
              </a:ext>
            </a:extLst>
          </p:cNvPr>
          <p:cNvCxnSpPr>
            <a:cxnSpLocks/>
          </p:cNvCxnSpPr>
          <p:nvPr/>
        </p:nvCxnSpPr>
        <p:spPr>
          <a:xfrm>
            <a:off x="1741518" y="1186705"/>
            <a:ext cx="366080" cy="0"/>
          </a:xfrm>
          <a:prstGeom prst="straightConnector1">
            <a:avLst/>
          </a:prstGeom>
          <a:noFill/>
          <a:ln w="9525" cap="flat" cmpd="sng">
            <a:solidFill>
              <a:schemeClr val="lt1"/>
            </a:solidFill>
            <a:prstDash val="solid"/>
            <a:round/>
            <a:headEnd type="none" w="med" len="med"/>
            <a:tailEnd type="triangle" w="med" len="med"/>
          </a:ln>
        </p:spPr>
      </p:cxnSp>
      <p:cxnSp>
        <p:nvCxnSpPr>
          <p:cNvPr id="232" name="Google Shape;3146;p77">
            <a:extLst>
              <a:ext uri="{FF2B5EF4-FFF2-40B4-BE49-F238E27FC236}">
                <a16:creationId xmlns:a16="http://schemas.microsoft.com/office/drawing/2014/main" id="{343C75D9-BF9F-8546-A714-0609AD313718}"/>
              </a:ext>
            </a:extLst>
          </p:cNvPr>
          <p:cNvCxnSpPr>
            <a:cxnSpLocks/>
          </p:cNvCxnSpPr>
          <p:nvPr/>
        </p:nvCxnSpPr>
        <p:spPr>
          <a:xfrm>
            <a:off x="3557446" y="1199083"/>
            <a:ext cx="366080" cy="0"/>
          </a:xfrm>
          <a:prstGeom prst="straightConnector1">
            <a:avLst/>
          </a:prstGeom>
          <a:noFill/>
          <a:ln w="9525" cap="flat" cmpd="sng">
            <a:solidFill>
              <a:schemeClr val="lt1"/>
            </a:solidFill>
            <a:prstDash val="solid"/>
            <a:round/>
            <a:headEnd type="none" w="med" len="med"/>
            <a:tailEnd type="triangle" w="med" len="med"/>
          </a:ln>
        </p:spPr>
      </p:cxnSp>
      <p:cxnSp>
        <p:nvCxnSpPr>
          <p:cNvPr id="233" name="Google Shape;3146;p77">
            <a:extLst>
              <a:ext uri="{FF2B5EF4-FFF2-40B4-BE49-F238E27FC236}">
                <a16:creationId xmlns:a16="http://schemas.microsoft.com/office/drawing/2014/main" id="{7ECB95FC-BB89-E9D9-7812-3339E3FEFFE1}"/>
              </a:ext>
            </a:extLst>
          </p:cNvPr>
          <p:cNvCxnSpPr>
            <a:cxnSpLocks/>
          </p:cNvCxnSpPr>
          <p:nvPr/>
        </p:nvCxnSpPr>
        <p:spPr>
          <a:xfrm>
            <a:off x="5347098" y="1179161"/>
            <a:ext cx="366080" cy="0"/>
          </a:xfrm>
          <a:prstGeom prst="straightConnector1">
            <a:avLst/>
          </a:prstGeom>
          <a:noFill/>
          <a:ln w="9525" cap="flat" cmpd="sng">
            <a:solidFill>
              <a:schemeClr val="lt1"/>
            </a:solidFill>
            <a:prstDash val="solid"/>
            <a:round/>
            <a:headEnd type="none" w="med" len="med"/>
            <a:tailEnd type="triangle" w="med" len="med"/>
          </a:ln>
        </p:spPr>
      </p:cxnSp>
      <p:cxnSp>
        <p:nvCxnSpPr>
          <p:cNvPr id="234" name="Google Shape;3146;p77">
            <a:extLst>
              <a:ext uri="{FF2B5EF4-FFF2-40B4-BE49-F238E27FC236}">
                <a16:creationId xmlns:a16="http://schemas.microsoft.com/office/drawing/2014/main" id="{096BDDB4-E66C-96DC-B8A3-F220EBE307FA}"/>
              </a:ext>
            </a:extLst>
          </p:cNvPr>
          <p:cNvCxnSpPr>
            <a:cxnSpLocks/>
          </p:cNvCxnSpPr>
          <p:nvPr/>
        </p:nvCxnSpPr>
        <p:spPr>
          <a:xfrm>
            <a:off x="7059911" y="1152479"/>
            <a:ext cx="366080" cy="0"/>
          </a:xfrm>
          <a:prstGeom prst="straightConnector1">
            <a:avLst/>
          </a:prstGeom>
          <a:noFill/>
          <a:ln w="9525" cap="flat" cmpd="sng">
            <a:solidFill>
              <a:schemeClr val="lt1"/>
            </a:solidFill>
            <a:prstDash val="solid"/>
            <a:round/>
            <a:headEnd type="none" w="med" len="med"/>
            <a:tailEnd type="triangle" w="med" len="med"/>
          </a:ln>
        </p:spPr>
      </p:cxnSp>
      <p:sp>
        <p:nvSpPr>
          <p:cNvPr id="235" name="Google Shape;3241;p79">
            <a:extLst>
              <a:ext uri="{FF2B5EF4-FFF2-40B4-BE49-F238E27FC236}">
                <a16:creationId xmlns:a16="http://schemas.microsoft.com/office/drawing/2014/main" id="{71ECDDAD-659F-0BED-9E30-ED48FB7BCF0C}"/>
              </a:ext>
            </a:extLst>
          </p:cNvPr>
          <p:cNvSpPr txBox="1">
            <a:spLocks/>
          </p:cNvSpPr>
          <p:nvPr/>
        </p:nvSpPr>
        <p:spPr>
          <a:xfrm>
            <a:off x="276825" y="2610044"/>
            <a:ext cx="1464693" cy="7623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dirty="0">
                <a:solidFill>
                  <a:schemeClr val="bg1"/>
                </a:solidFill>
              </a:rPr>
              <a:t>Initial dataset of News Articles </a:t>
            </a:r>
          </a:p>
        </p:txBody>
      </p:sp>
      <p:sp>
        <p:nvSpPr>
          <p:cNvPr id="236" name="Google Shape;3241;p79">
            <a:extLst>
              <a:ext uri="{FF2B5EF4-FFF2-40B4-BE49-F238E27FC236}">
                <a16:creationId xmlns:a16="http://schemas.microsoft.com/office/drawing/2014/main" id="{D1685BD4-FB7F-7218-F7CE-E57375655FA0}"/>
              </a:ext>
            </a:extLst>
          </p:cNvPr>
          <p:cNvSpPr txBox="1">
            <a:spLocks/>
          </p:cNvSpPr>
          <p:nvPr/>
        </p:nvSpPr>
        <p:spPr>
          <a:xfrm>
            <a:off x="1844633" y="2590647"/>
            <a:ext cx="1708837" cy="7623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dirty="0">
                <a:solidFill>
                  <a:schemeClr val="bg1"/>
                </a:solidFill>
              </a:rPr>
              <a:t>Implemented following steps:</a:t>
            </a:r>
          </a:p>
          <a:p>
            <a:pPr marL="342900" indent="-342900">
              <a:buClr>
                <a:schemeClr val="bg1"/>
              </a:buClr>
              <a:buAutoNum type="arabicPeriod"/>
            </a:pPr>
            <a:r>
              <a:rPr lang="en-US" dirty="0">
                <a:solidFill>
                  <a:schemeClr val="bg1"/>
                </a:solidFill>
              </a:rPr>
              <a:t>Data Cleaning</a:t>
            </a:r>
          </a:p>
          <a:p>
            <a:pPr marL="342900" indent="-342900">
              <a:buClr>
                <a:schemeClr val="bg1"/>
              </a:buClr>
              <a:buAutoNum type="arabicPeriod"/>
            </a:pPr>
            <a:r>
              <a:rPr lang="en-US" dirty="0">
                <a:solidFill>
                  <a:schemeClr val="bg1"/>
                </a:solidFill>
              </a:rPr>
              <a:t>Lemmatization</a:t>
            </a:r>
          </a:p>
          <a:p>
            <a:pPr marL="342900" indent="-342900">
              <a:buClr>
                <a:schemeClr val="bg1"/>
              </a:buClr>
              <a:buAutoNum type="arabicPeriod"/>
            </a:pPr>
            <a:r>
              <a:rPr lang="en-US" dirty="0">
                <a:solidFill>
                  <a:schemeClr val="bg1"/>
                </a:solidFill>
              </a:rPr>
              <a:t>Removing Duplicates</a:t>
            </a:r>
          </a:p>
          <a:p>
            <a:pPr marL="342900" indent="-342900" algn="ctr">
              <a:buAutoNum type="arabicPeriod"/>
            </a:pPr>
            <a:endParaRPr lang="en-US" dirty="0">
              <a:solidFill>
                <a:schemeClr val="bg1"/>
              </a:solidFill>
            </a:endParaRPr>
          </a:p>
        </p:txBody>
      </p:sp>
      <p:sp>
        <p:nvSpPr>
          <p:cNvPr id="237" name="Google Shape;3241;p79">
            <a:extLst>
              <a:ext uri="{FF2B5EF4-FFF2-40B4-BE49-F238E27FC236}">
                <a16:creationId xmlns:a16="http://schemas.microsoft.com/office/drawing/2014/main" id="{BDBC7A62-A72D-BE58-E0C2-17131F85F8E8}"/>
              </a:ext>
            </a:extLst>
          </p:cNvPr>
          <p:cNvSpPr txBox="1">
            <a:spLocks/>
          </p:cNvSpPr>
          <p:nvPr/>
        </p:nvSpPr>
        <p:spPr>
          <a:xfrm>
            <a:off x="3427331" y="2603975"/>
            <a:ext cx="2329235" cy="79446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lgn="just">
              <a:buClr>
                <a:schemeClr val="bg1"/>
              </a:buClr>
              <a:buFont typeface="Arial" panose="020B0604020202020204" pitchFamily="34" charset="0"/>
              <a:buChar char="•"/>
            </a:pPr>
            <a:r>
              <a:rPr lang="en-US" dirty="0">
                <a:solidFill>
                  <a:schemeClr val="bg1"/>
                </a:solidFill>
              </a:rPr>
              <a:t>Bucketized the news articles based on number of tokens in text</a:t>
            </a:r>
          </a:p>
          <a:p>
            <a:pPr marL="285750" indent="-285750" algn="just">
              <a:buClr>
                <a:schemeClr val="bg1"/>
              </a:buClr>
              <a:buFont typeface="Arial" panose="020B0604020202020204" pitchFamily="34" charset="0"/>
              <a:buChar char="•"/>
            </a:pPr>
            <a:r>
              <a:rPr lang="en-US" dirty="0">
                <a:solidFill>
                  <a:schemeClr val="bg1"/>
                </a:solidFill>
              </a:rPr>
              <a:t>Limited the News Articles with minimum number of tokens = 1K &amp; maximum number of tokens = 20K in text</a:t>
            </a:r>
          </a:p>
        </p:txBody>
      </p:sp>
      <p:sp>
        <p:nvSpPr>
          <p:cNvPr id="238" name="Google Shape;3241;p79">
            <a:extLst>
              <a:ext uri="{FF2B5EF4-FFF2-40B4-BE49-F238E27FC236}">
                <a16:creationId xmlns:a16="http://schemas.microsoft.com/office/drawing/2014/main" id="{59B025EB-CEFA-F41B-C762-EA6918C428DA}"/>
              </a:ext>
            </a:extLst>
          </p:cNvPr>
          <p:cNvSpPr txBox="1">
            <a:spLocks/>
          </p:cNvSpPr>
          <p:nvPr/>
        </p:nvSpPr>
        <p:spPr>
          <a:xfrm>
            <a:off x="5831865" y="2620055"/>
            <a:ext cx="1663519" cy="7623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dirty="0">
                <a:solidFill>
                  <a:schemeClr val="bg1"/>
                </a:solidFill>
              </a:rPr>
              <a:t>Prepared a list of relevant keywords using K-means, Word2Vec &amp; </a:t>
            </a:r>
            <a:r>
              <a:rPr lang="en-US" dirty="0" err="1">
                <a:solidFill>
                  <a:schemeClr val="bg1"/>
                </a:solidFill>
              </a:rPr>
              <a:t>Bertopic</a:t>
            </a:r>
            <a:endParaRPr lang="en-US" dirty="0">
              <a:solidFill>
                <a:schemeClr val="bg1"/>
              </a:solidFill>
            </a:endParaRPr>
          </a:p>
        </p:txBody>
      </p:sp>
      <p:sp>
        <p:nvSpPr>
          <p:cNvPr id="241" name="Google Shape;3241;p79">
            <a:extLst>
              <a:ext uri="{FF2B5EF4-FFF2-40B4-BE49-F238E27FC236}">
                <a16:creationId xmlns:a16="http://schemas.microsoft.com/office/drawing/2014/main" id="{8AA03D24-0E34-CE3D-04E8-00DC8578ED3D}"/>
              </a:ext>
            </a:extLst>
          </p:cNvPr>
          <p:cNvSpPr txBox="1">
            <a:spLocks/>
          </p:cNvSpPr>
          <p:nvPr/>
        </p:nvSpPr>
        <p:spPr>
          <a:xfrm>
            <a:off x="7519004" y="2610044"/>
            <a:ext cx="1464693" cy="7623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dirty="0">
                <a:solidFill>
                  <a:schemeClr val="bg1"/>
                </a:solidFill>
              </a:rPr>
              <a:t>Filtered the dataset on the prepared keyword list to retrieve the final set of news articles </a:t>
            </a:r>
          </a:p>
        </p:txBody>
      </p:sp>
      <p:grpSp>
        <p:nvGrpSpPr>
          <p:cNvPr id="242" name="Google Shape;4555;p107">
            <a:extLst>
              <a:ext uri="{FF2B5EF4-FFF2-40B4-BE49-F238E27FC236}">
                <a16:creationId xmlns:a16="http://schemas.microsoft.com/office/drawing/2014/main" id="{6A378CFE-D4B4-5672-F3B2-5D04A297AFBE}"/>
              </a:ext>
            </a:extLst>
          </p:cNvPr>
          <p:cNvGrpSpPr/>
          <p:nvPr/>
        </p:nvGrpSpPr>
        <p:grpSpPr>
          <a:xfrm>
            <a:off x="2614921" y="1027234"/>
            <a:ext cx="340168" cy="340168"/>
            <a:chOff x="2676100" y="832575"/>
            <a:chExt cx="483125" cy="483125"/>
          </a:xfrm>
        </p:grpSpPr>
        <p:sp>
          <p:nvSpPr>
            <p:cNvPr id="243" name="Google Shape;4556;p107">
              <a:extLst>
                <a:ext uri="{FF2B5EF4-FFF2-40B4-BE49-F238E27FC236}">
                  <a16:creationId xmlns:a16="http://schemas.microsoft.com/office/drawing/2014/main" id="{C13586EB-E45C-4241-0A22-C58EB765596D}"/>
                </a:ext>
              </a:extLst>
            </p:cNvPr>
            <p:cNvSpPr/>
            <p:nvPr/>
          </p:nvSpPr>
          <p:spPr>
            <a:xfrm>
              <a:off x="2676100" y="832575"/>
              <a:ext cx="483125" cy="483125"/>
            </a:xfrm>
            <a:custGeom>
              <a:avLst/>
              <a:gdLst/>
              <a:ahLst/>
              <a:cxnLst/>
              <a:rect l="l" t="t" r="r" b="b"/>
              <a:pathLst>
                <a:path w="19325" h="19325" extrusionOk="0">
                  <a:moveTo>
                    <a:pt x="10351" y="1132"/>
                  </a:moveTo>
                  <a:lnTo>
                    <a:pt x="10562" y="2008"/>
                  </a:lnTo>
                  <a:cubicBezTo>
                    <a:pt x="10614" y="2226"/>
                    <a:pt x="10789" y="2392"/>
                    <a:pt x="11009" y="2434"/>
                  </a:cubicBezTo>
                  <a:cubicBezTo>
                    <a:pt x="12021" y="2618"/>
                    <a:pt x="12981" y="3014"/>
                    <a:pt x="13826" y="3596"/>
                  </a:cubicBezTo>
                  <a:cubicBezTo>
                    <a:pt x="13922" y="3663"/>
                    <a:pt x="14033" y="3696"/>
                    <a:pt x="14146" y="3696"/>
                  </a:cubicBezTo>
                  <a:cubicBezTo>
                    <a:pt x="14247" y="3696"/>
                    <a:pt x="14349" y="3669"/>
                    <a:pt x="14439" y="3614"/>
                  </a:cubicBezTo>
                  <a:lnTo>
                    <a:pt x="15179" y="3171"/>
                  </a:lnTo>
                  <a:lnTo>
                    <a:pt x="16154" y="4146"/>
                  </a:lnTo>
                  <a:lnTo>
                    <a:pt x="15711" y="4889"/>
                  </a:lnTo>
                  <a:cubicBezTo>
                    <a:pt x="15596" y="5079"/>
                    <a:pt x="15602" y="5317"/>
                    <a:pt x="15729" y="5499"/>
                  </a:cubicBezTo>
                  <a:cubicBezTo>
                    <a:pt x="16311" y="6344"/>
                    <a:pt x="16707" y="7304"/>
                    <a:pt x="16891" y="8316"/>
                  </a:cubicBezTo>
                  <a:cubicBezTo>
                    <a:pt x="16933" y="8536"/>
                    <a:pt x="17100" y="8711"/>
                    <a:pt x="17317" y="8763"/>
                  </a:cubicBezTo>
                  <a:lnTo>
                    <a:pt x="18193" y="8974"/>
                  </a:lnTo>
                  <a:lnTo>
                    <a:pt x="18193" y="10351"/>
                  </a:lnTo>
                  <a:lnTo>
                    <a:pt x="17317" y="10562"/>
                  </a:lnTo>
                  <a:cubicBezTo>
                    <a:pt x="17100" y="10614"/>
                    <a:pt x="16933" y="10789"/>
                    <a:pt x="16894" y="11009"/>
                  </a:cubicBezTo>
                  <a:cubicBezTo>
                    <a:pt x="16710" y="12021"/>
                    <a:pt x="16311" y="12981"/>
                    <a:pt x="15729" y="13826"/>
                  </a:cubicBezTo>
                  <a:cubicBezTo>
                    <a:pt x="15605" y="14007"/>
                    <a:pt x="15596" y="14246"/>
                    <a:pt x="15711" y="14436"/>
                  </a:cubicBezTo>
                  <a:lnTo>
                    <a:pt x="16154" y="15179"/>
                  </a:lnTo>
                  <a:lnTo>
                    <a:pt x="15179" y="16154"/>
                  </a:lnTo>
                  <a:lnTo>
                    <a:pt x="14439" y="15710"/>
                  </a:lnTo>
                  <a:cubicBezTo>
                    <a:pt x="14349" y="15656"/>
                    <a:pt x="14247" y="15629"/>
                    <a:pt x="14146" y="15629"/>
                  </a:cubicBezTo>
                  <a:cubicBezTo>
                    <a:pt x="14033" y="15629"/>
                    <a:pt x="13922" y="15662"/>
                    <a:pt x="13826" y="15729"/>
                  </a:cubicBezTo>
                  <a:cubicBezTo>
                    <a:pt x="12981" y="16311"/>
                    <a:pt x="12021" y="16707"/>
                    <a:pt x="11009" y="16891"/>
                  </a:cubicBezTo>
                  <a:cubicBezTo>
                    <a:pt x="10789" y="16933"/>
                    <a:pt x="10614" y="17099"/>
                    <a:pt x="10562" y="17317"/>
                  </a:cubicBezTo>
                  <a:lnTo>
                    <a:pt x="10351" y="18192"/>
                  </a:lnTo>
                  <a:lnTo>
                    <a:pt x="8974" y="18192"/>
                  </a:lnTo>
                  <a:lnTo>
                    <a:pt x="8763" y="17317"/>
                  </a:lnTo>
                  <a:cubicBezTo>
                    <a:pt x="8712" y="17099"/>
                    <a:pt x="8536" y="16933"/>
                    <a:pt x="8316" y="16891"/>
                  </a:cubicBezTo>
                  <a:cubicBezTo>
                    <a:pt x="7304" y="16707"/>
                    <a:pt x="6344" y="16311"/>
                    <a:pt x="5499" y="15729"/>
                  </a:cubicBezTo>
                  <a:cubicBezTo>
                    <a:pt x="5404" y="15662"/>
                    <a:pt x="5293" y="15629"/>
                    <a:pt x="5181" y="15629"/>
                  </a:cubicBezTo>
                  <a:cubicBezTo>
                    <a:pt x="5081" y="15629"/>
                    <a:pt x="4979" y="15656"/>
                    <a:pt x="4889" y="15710"/>
                  </a:cubicBezTo>
                  <a:lnTo>
                    <a:pt x="4146" y="16154"/>
                  </a:lnTo>
                  <a:lnTo>
                    <a:pt x="3171" y="15179"/>
                  </a:lnTo>
                  <a:lnTo>
                    <a:pt x="3615" y="14436"/>
                  </a:lnTo>
                  <a:cubicBezTo>
                    <a:pt x="3729" y="14246"/>
                    <a:pt x="3723" y="14007"/>
                    <a:pt x="3597" y="13826"/>
                  </a:cubicBezTo>
                  <a:cubicBezTo>
                    <a:pt x="3014" y="12981"/>
                    <a:pt x="2618" y="12021"/>
                    <a:pt x="2434" y="11009"/>
                  </a:cubicBezTo>
                  <a:cubicBezTo>
                    <a:pt x="2392" y="10789"/>
                    <a:pt x="2226" y="10614"/>
                    <a:pt x="2011" y="10562"/>
                  </a:cubicBezTo>
                  <a:lnTo>
                    <a:pt x="1133" y="10351"/>
                  </a:lnTo>
                  <a:lnTo>
                    <a:pt x="1133" y="8974"/>
                  </a:lnTo>
                  <a:lnTo>
                    <a:pt x="2008" y="8763"/>
                  </a:lnTo>
                  <a:cubicBezTo>
                    <a:pt x="2226" y="8711"/>
                    <a:pt x="2392" y="8536"/>
                    <a:pt x="2431" y="8316"/>
                  </a:cubicBezTo>
                  <a:cubicBezTo>
                    <a:pt x="2615" y="7304"/>
                    <a:pt x="3014" y="6344"/>
                    <a:pt x="3597" y="5499"/>
                  </a:cubicBezTo>
                  <a:cubicBezTo>
                    <a:pt x="3720" y="5317"/>
                    <a:pt x="3729" y="5079"/>
                    <a:pt x="3615" y="4889"/>
                  </a:cubicBezTo>
                  <a:lnTo>
                    <a:pt x="3171" y="4146"/>
                  </a:lnTo>
                  <a:lnTo>
                    <a:pt x="4146" y="3171"/>
                  </a:lnTo>
                  <a:lnTo>
                    <a:pt x="4889" y="3614"/>
                  </a:lnTo>
                  <a:cubicBezTo>
                    <a:pt x="4979" y="3669"/>
                    <a:pt x="5081" y="3696"/>
                    <a:pt x="5181" y="3696"/>
                  </a:cubicBezTo>
                  <a:cubicBezTo>
                    <a:pt x="5293" y="3696"/>
                    <a:pt x="5404" y="3663"/>
                    <a:pt x="5499" y="3596"/>
                  </a:cubicBezTo>
                  <a:cubicBezTo>
                    <a:pt x="6344" y="3014"/>
                    <a:pt x="7304" y="2618"/>
                    <a:pt x="8316" y="2434"/>
                  </a:cubicBezTo>
                  <a:cubicBezTo>
                    <a:pt x="8536" y="2392"/>
                    <a:pt x="8712" y="2226"/>
                    <a:pt x="8763" y="2008"/>
                  </a:cubicBezTo>
                  <a:lnTo>
                    <a:pt x="8974" y="1132"/>
                  </a:lnTo>
                  <a:close/>
                  <a:moveTo>
                    <a:pt x="8530" y="0"/>
                  </a:moveTo>
                  <a:cubicBezTo>
                    <a:pt x="8268" y="0"/>
                    <a:pt x="8041" y="178"/>
                    <a:pt x="7981" y="432"/>
                  </a:cubicBezTo>
                  <a:lnTo>
                    <a:pt x="7748" y="1392"/>
                  </a:lnTo>
                  <a:cubicBezTo>
                    <a:pt x="6833" y="1604"/>
                    <a:pt x="5961" y="1963"/>
                    <a:pt x="5167" y="2461"/>
                  </a:cubicBezTo>
                  <a:lnTo>
                    <a:pt x="4348" y="1969"/>
                  </a:lnTo>
                  <a:cubicBezTo>
                    <a:pt x="4260" y="1915"/>
                    <a:pt x="4160" y="1889"/>
                    <a:pt x="4061" y="1889"/>
                  </a:cubicBezTo>
                  <a:cubicBezTo>
                    <a:pt x="3913" y="1889"/>
                    <a:pt x="3767" y="1946"/>
                    <a:pt x="3657" y="2056"/>
                  </a:cubicBezTo>
                  <a:lnTo>
                    <a:pt x="2057" y="3657"/>
                  </a:lnTo>
                  <a:cubicBezTo>
                    <a:pt x="1872" y="3841"/>
                    <a:pt x="1839" y="4125"/>
                    <a:pt x="1972" y="4348"/>
                  </a:cubicBezTo>
                  <a:lnTo>
                    <a:pt x="2461" y="5163"/>
                  </a:lnTo>
                  <a:cubicBezTo>
                    <a:pt x="1963" y="5958"/>
                    <a:pt x="1604" y="6830"/>
                    <a:pt x="1395" y="7745"/>
                  </a:cubicBezTo>
                  <a:lnTo>
                    <a:pt x="435" y="7978"/>
                  </a:lnTo>
                  <a:cubicBezTo>
                    <a:pt x="179" y="8041"/>
                    <a:pt x="0" y="8267"/>
                    <a:pt x="0" y="8530"/>
                  </a:cubicBezTo>
                  <a:lnTo>
                    <a:pt x="0" y="10795"/>
                  </a:lnTo>
                  <a:cubicBezTo>
                    <a:pt x="0" y="11057"/>
                    <a:pt x="179" y="11284"/>
                    <a:pt x="432" y="11344"/>
                  </a:cubicBezTo>
                  <a:lnTo>
                    <a:pt x="1392" y="11580"/>
                  </a:lnTo>
                  <a:cubicBezTo>
                    <a:pt x="1604" y="12492"/>
                    <a:pt x="1963" y="13364"/>
                    <a:pt x="2461" y="14158"/>
                  </a:cubicBezTo>
                  <a:lnTo>
                    <a:pt x="1969" y="14977"/>
                  </a:lnTo>
                  <a:cubicBezTo>
                    <a:pt x="1836" y="15200"/>
                    <a:pt x="1872" y="15484"/>
                    <a:pt x="2057" y="15668"/>
                  </a:cubicBezTo>
                  <a:lnTo>
                    <a:pt x="3657" y="17268"/>
                  </a:lnTo>
                  <a:cubicBezTo>
                    <a:pt x="3766" y="17378"/>
                    <a:pt x="3911" y="17435"/>
                    <a:pt x="4057" y="17435"/>
                  </a:cubicBezTo>
                  <a:cubicBezTo>
                    <a:pt x="4157" y="17435"/>
                    <a:pt x="4258" y="17408"/>
                    <a:pt x="4348" y="17353"/>
                  </a:cubicBezTo>
                  <a:lnTo>
                    <a:pt x="5164" y="16864"/>
                  </a:lnTo>
                  <a:cubicBezTo>
                    <a:pt x="5958" y="17362"/>
                    <a:pt x="6830" y="17721"/>
                    <a:pt x="7745" y="17930"/>
                  </a:cubicBezTo>
                  <a:lnTo>
                    <a:pt x="7978" y="18890"/>
                  </a:lnTo>
                  <a:cubicBezTo>
                    <a:pt x="8041" y="19147"/>
                    <a:pt x="8268" y="19325"/>
                    <a:pt x="8530" y="19325"/>
                  </a:cubicBezTo>
                  <a:lnTo>
                    <a:pt x="10795" y="19325"/>
                  </a:lnTo>
                  <a:cubicBezTo>
                    <a:pt x="11058" y="19325"/>
                    <a:pt x="11284" y="19147"/>
                    <a:pt x="11344" y="18893"/>
                  </a:cubicBezTo>
                  <a:lnTo>
                    <a:pt x="11577" y="17933"/>
                  </a:lnTo>
                  <a:cubicBezTo>
                    <a:pt x="12492" y="17721"/>
                    <a:pt x="13364" y="17362"/>
                    <a:pt x="14159" y="16864"/>
                  </a:cubicBezTo>
                  <a:lnTo>
                    <a:pt x="14977" y="17356"/>
                  </a:lnTo>
                  <a:cubicBezTo>
                    <a:pt x="15066" y="17410"/>
                    <a:pt x="15166" y="17436"/>
                    <a:pt x="15266" y="17436"/>
                  </a:cubicBezTo>
                  <a:cubicBezTo>
                    <a:pt x="15413" y="17436"/>
                    <a:pt x="15559" y="17379"/>
                    <a:pt x="15668" y="17271"/>
                  </a:cubicBezTo>
                  <a:lnTo>
                    <a:pt x="17269" y="15668"/>
                  </a:lnTo>
                  <a:cubicBezTo>
                    <a:pt x="17453" y="15484"/>
                    <a:pt x="17489" y="15200"/>
                    <a:pt x="17353" y="14977"/>
                  </a:cubicBezTo>
                  <a:lnTo>
                    <a:pt x="16864" y="14161"/>
                  </a:lnTo>
                  <a:cubicBezTo>
                    <a:pt x="17362" y="13367"/>
                    <a:pt x="17722" y="12495"/>
                    <a:pt x="17930" y="11580"/>
                  </a:cubicBezTo>
                  <a:lnTo>
                    <a:pt x="18890" y="11347"/>
                  </a:lnTo>
                  <a:cubicBezTo>
                    <a:pt x="19147" y="11284"/>
                    <a:pt x="19325" y="11057"/>
                    <a:pt x="19325" y="10795"/>
                  </a:cubicBezTo>
                  <a:lnTo>
                    <a:pt x="19325" y="8530"/>
                  </a:lnTo>
                  <a:cubicBezTo>
                    <a:pt x="19325" y="8267"/>
                    <a:pt x="19147" y="8041"/>
                    <a:pt x="18893" y="7981"/>
                  </a:cubicBezTo>
                  <a:lnTo>
                    <a:pt x="17933" y="7748"/>
                  </a:lnTo>
                  <a:cubicBezTo>
                    <a:pt x="17722" y="6833"/>
                    <a:pt x="17362" y="5961"/>
                    <a:pt x="16864" y="5166"/>
                  </a:cubicBezTo>
                  <a:lnTo>
                    <a:pt x="17356" y="4348"/>
                  </a:lnTo>
                  <a:cubicBezTo>
                    <a:pt x="17489" y="4128"/>
                    <a:pt x="17453" y="3841"/>
                    <a:pt x="17272" y="3657"/>
                  </a:cubicBezTo>
                  <a:lnTo>
                    <a:pt x="15668" y="2056"/>
                  </a:lnTo>
                  <a:cubicBezTo>
                    <a:pt x="15559" y="1947"/>
                    <a:pt x="15415" y="1890"/>
                    <a:pt x="15268" y="1890"/>
                  </a:cubicBezTo>
                  <a:cubicBezTo>
                    <a:pt x="15168" y="1890"/>
                    <a:pt x="15068" y="1917"/>
                    <a:pt x="14977" y="1972"/>
                  </a:cubicBezTo>
                  <a:lnTo>
                    <a:pt x="14162" y="2461"/>
                  </a:lnTo>
                  <a:cubicBezTo>
                    <a:pt x="13367" y="1963"/>
                    <a:pt x="12495" y="1604"/>
                    <a:pt x="11580" y="1395"/>
                  </a:cubicBezTo>
                  <a:lnTo>
                    <a:pt x="11347" y="435"/>
                  </a:lnTo>
                  <a:cubicBezTo>
                    <a:pt x="11284" y="178"/>
                    <a:pt x="11058" y="0"/>
                    <a:pt x="107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44" name="Google Shape;4557;p107">
              <a:extLst>
                <a:ext uri="{FF2B5EF4-FFF2-40B4-BE49-F238E27FC236}">
                  <a16:creationId xmlns:a16="http://schemas.microsoft.com/office/drawing/2014/main" id="{D69655CC-5E1D-DF43-1A51-72A2820EBADD}"/>
                </a:ext>
              </a:extLst>
            </p:cNvPr>
            <p:cNvSpPr/>
            <p:nvPr/>
          </p:nvSpPr>
          <p:spPr>
            <a:xfrm>
              <a:off x="2762000" y="918475"/>
              <a:ext cx="311400" cy="311400"/>
            </a:xfrm>
            <a:custGeom>
              <a:avLst/>
              <a:gdLst/>
              <a:ahLst/>
              <a:cxnLst/>
              <a:rect l="l" t="t" r="r" b="b"/>
              <a:pathLst>
                <a:path w="12456" h="12456" extrusionOk="0">
                  <a:moveTo>
                    <a:pt x="6227" y="1133"/>
                  </a:moveTo>
                  <a:cubicBezTo>
                    <a:pt x="9038" y="1133"/>
                    <a:pt x="11323" y="3418"/>
                    <a:pt x="11323" y="6226"/>
                  </a:cubicBezTo>
                  <a:cubicBezTo>
                    <a:pt x="11323" y="9038"/>
                    <a:pt x="9038" y="11323"/>
                    <a:pt x="6227" y="11323"/>
                  </a:cubicBezTo>
                  <a:cubicBezTo>
                    <a:pt x="3419" y="11323"/>
                    <a:pt x="1133" y="9038"/>
                    <a:pt x="1133" y="6226"/>
                  </a:cubicBezTo>
                  <a:cubicBezTo>
                    <a:pt x="1133" y="3418"/>
                    <a:pt x="3419" y="1133"/>
                    <a:pt x="6227" y="1133"/>
                  </a:cubicBezTo>
                  <a:close/>
                  <a:moveTo>
                    <a:pt x="6227" y="0"/>
                  </a:moveTo>
                  <a:cubicBezTo>
                    <a:pt x="2794" y="0"/>
                    <a:pt x="1" y="2793"/>
                    <a:pt x="1" y="6226"/>
                  </a:cubicBezTo>
                  <a:cubicBezTo>
                    <a:pt x="1" y="9663"/>
                    <a:pt x="2794" y="12456"/>
                    <a:pt x="6227" y="12456"/>
                  </a:cubicBezTo>
                  <a:cubicBezTo>
                    <a:pt x="9663" y="12456"/>
                    <a:pt x="12456" y="9663"/>
                    <a:pt x="12456" y="6226"/>
                  </a:cubicBezTo>
                  <a:cubicBezTo>
                    <a:pt x="12456" y="2793"/>
                    <a:pt x="9663" y="0"/>
                    <a:pt x="62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45" name="Google Shape;4558;p107">
              <a:extLst>
                <a:ext uri="{FF2B5EF4-FFF2-40B4-BE49-F238E27FC236}">
                  <a16:creationId xmlns:a16="http://schemas.microsoft.com/office/drawing/2014/main" id="{1341039B-69EC-64A8-DCEA-98E9DA7BC1D4}"/>
                </a:ext>
              </a:extLst>
            </p:cNvPr>
            <p:cNvSpPr/>
            <p:nvPr/>
          </p:nvSpPr>
          <p:spPr>
            <a:xfrm>
              <a:off x="2810775" y="975075"/>
              <a:ext cx="206025" cy="198150"/>
            </a:xfrm>
            <a:custGeom>
              <a:avLst/>
              <a:gdLst/>
              <a:ahLst/>
              <a:cxnLst/>
              <a:rect l="l" t="t" r="r" b="b"/>
              <a:pathLst>
                <a:path w="8241" h="7926" extrusionOk="0">
                  <a:moveTo>
                    <a:pt x="4275" y="1132"/>
                  </a:moveTo>
                  <a:cubicBezTo>
                    <a:pt x="4640" y="1132"/>
                    <a:pt x="5009" y="1203"/>
                    <a:pt x="5360" y="1348"/>
                  </a:cubicBezTo>
                  <a:cubicBezTo>
                    <a:pt x="6416" y="1785"/>
                    <a:pt x="7108" y="2818"/>
                    <a:pt x="7108" y="3962"/>
                  </a:cubicBezTo>
                  <a:cubicBezTo>
                    <a:pt x="7105" y="5527"/>
                    <a:pt x="5840" y="6792"/>
                    <a:pt x="4276" y="6795"/>
                  </a:cubicBezTo>
                  <a:cubicBezTo>
                    <a:pt x="3131" y="6795"/>
                    <a:pt x="2099" y="6103"/>
                    <a:pt x="1661" y="5046"/>
                  </a:cubicBezTo>
                  <a:cubicBezTo>
                    <a:pt x="1223" y="3987"/>
                    <a:pt x="1465" y="2770"/>
                    <a:pt x="2274" y="1961"/>
                  </a:cubicBezTo>
                  <a:cubicBezTo>
                    <a:pt x="2815" y="1419"/>
                    <a:pt x="3538" y="1132"/>
                    <a:pt x="4275" y="1132"/>
                  </a:cubicBezTo>
                  <a:close/>
                  <a:moveTo>
                    <a:pt x="4276" y="1"/>
                  </a:moveTo>
                  <a:cubicBezTo>
                    <a:pt x="2672" y="1"/>
                    <a:pt x="1229" y="964"/>
                    <a:pt x="613" y="2447"/>
                  </a:cubicBezTo>
                  <a:cubicBezTo>
                    <a:pt x="0" y="3926"/>
                    <a:pt x="341" y="5632"/>
                    <a:pt x="1474" y="6764"/>
                  </a:cubicBezTo>
                  <a:cubicBezTo>
                    <a:pt x="2232" y="7523"/>
                    <a:pt x="3247" y="7926"/>
                    <a:pt x="4279" y="7926"/>
                  </a:cubicBezTo>
                  <a:cubicBezTo>
                    <a:pt x="4789" y="7926"/>
                    <a:pt x="5302" y="7828"/>
                    <a:pt x="5791" y="7625"/>
                  </a:cubicBezTo>
                  <a:cubicBezTo>
                    <a:pt x="7274" y="7009"/>
                    <a:pt x="8240" y="5566"/>
                    <a:pt x="8240" y="3962"/>
                  </a:cubicBezTo>
                  <a:cubicBezTo>
                    <a:pt x="8237" y="1773"/>
                    <a:pt x="6465" y="1"/>
                    <a:pt x="42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46" name="Google Shape;2882;p66">
            <a:extLst>
              <a:ext uri="{FF2B5EF4-FFF2-40B4-BE49-F238E27FC236}">
                <a16:creationId xmlns:a16="http://schemas.microsoft.com/office/drawing/2014/main" id="{265392DB-1180-27A7-D7B4-642C51FF76B5}"/>
              </a:ext>
            </a:extLst>
          </p:cNvPr>
          <p:cNvGrpSpPr/>
          <p:nvPr/>
        </p:nvGrpSpPr>
        <p:grpSpPr>
          <a:xfrm>
            <a:off x="4453439" y="1036383"/>
            <a:ext cx="309925" cy="309899"/>
            <a:chOff x="4168661" y="6184550"/>
            <a:chExt cx="309925" cy="309899"/>
          </a:xfrm>
        </p:grpSpPr>
        <p:sp>
          <p:nvSpPr>
            <p:cNvPr id="247" name="Google Shape;2883;p66">
              <a:extLst>
                <a:ext uri="{FF2B5EF4-FFF2-40B4-BE49-F238E27FC236}">
                  <a16:creationId xmlns:a16="http://schemas.microsoft.com/office/drawing/2014/main" id="{000B9A18-9371-F5BC-9735-262FBD1B054C}"/>
                </a:ext>
              </a:extLst>
            </p:cNvPr>
            <p:cNvSpPr/>
            <p:nvPr/>
          </p:nvSpPr>
          <p:spPr>
            <a:xfrm>
              <a:off x="4168661" y="6184550"/>
              <a:ext cx="309925" cy="309899"/>
            </a:xfrm>
            <a:custGeom>
              <a:avLst/>
              <a:gdLst/>
              <a:ahLst/>
              <a:cxnLst/>
              <a:rect l="l" t="t" r="r" b="b"/>
              <a:pathLst>
                <a:path w="11599" h="11598" extrusionOk="0">
                  <a:moveTo>
                    <a:pt x="5454" y="667"/>
                  </a:moveTo>
                  <a:lnTo>
                    <a:pt x="5454" y="4096"/>
                  </a:lnTo>
                  <a:lnTo>
                    <a:pt x="667" y="4096"/>
                  </a:lnTo>
                  <a:lnTo>
                    <a:pt x="667" y="667"/>
                  </a:lnTo>
                  <a:close/>
                  <a:moveTo>
                    <a:pt x="10908" y="667"/>
                  </a:moveTo>
                  <a:lnTo>
                    <a:pt x="10908" y="4096"/>
                  </a:lnTo>
                  <a:lnTo>
                    <a:pt x="6145" y="4096"/>
                  </a:lnTo>
                  <a:lnTo>
                    <a:pt x="6145" y="667"/>
                  </a:lnTo>
                  <a:close/>
                  <a:moveTo>
                    <a:pt x="5454" y="4763"/>
                  </a:moveTo>
                  <a:lnTo>
                    <a:pt x="5454" y="10907"/>
                  </a:lnTo>
                  <a:lnTo>
                    <a:pt x="667" y="10907"/>
                  </a:lnTo>
                  <a:lnTo>
                    <a:pt x="667" y="4763"/>
                  </a:lnTo>
                  <a:close/>
                  <a:moveTo>
                    <a:pt x="10908" y="4763"/>
                  </a:moveTo>
                  <a:lnTo>
                    <a:pt x="10908" y="10907"/>
                  </a:lnTo>
                  <a:lnTo>
                    <a:pt x="6145" y="10907"/>
                  </a:lnTo>
                  <a:lnTo>
                    <a:pt x="6145" y="4763"/>
                  </a:lnTo>
                  <a:close/>
                  <a:moveTo>
                    <a:pt x="1" y="0"/>
                  </a:moveTo>
                  <a:lnTo>
                    <a:pt x="1" y="11598"/>
                  </a:lnTo>
                  <a:lnTo>
                    <a:pt x="11598" y="11598"/>
                  </a:lnTo>
                  <a:lnTo>
                    <a:pt x="1159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884;p66">
              <a:extLst>
                <a:ext uri="{FF2B5EF4-FFF2-40B4-BE49-F238E27FC236}">
                  <a16:creationId xmlns:a16="http://schemas.microsoft.com/office/drawing/2014/main" id="{4137868A-5B8F-87B6-F246-5C7396D813C5}"/>
                </a:ext>
              </a:extLst>
            </p:cNvPr>
            <p:cNvSpPr/>
            <p:nvPr/>
          </p:nvSpPr>
          <p:spPr>
            <a:xfrm>
              <a:off x="4217665" y="6224630"/>
              <a:ext cx="65571" cy="54749"/>
            </a:xfrm>
            <a:custGeom>
              <a:avLst/>
              <a:gdLst/>
              <a:ahLst/>
              <a:cxnLst/>
              <a:rect l="l" t="t" r="r" b="b"/>
              <a:pathLst>
                <a:path w="2454" h="2049" extrusionOk="0">
                  <a:moveTo>
                    <a:pt x="1953" y="1"/>
                  </a:moveTo>
                  <a:lnTo>
                    <a:pt x="881" y="1072"/>
                  </a:lnTo>
                  <a:lnTo>
                    <a:pt x="500" y="691"/>
                  </a:lnTo>
                  <a:lnTo>
                    <a:pt x="0" y="1168"/>
                  </a:lnTo>
                  <a:lnTo>
                    <a:pt x="881" y="2049"/>
                  </a:lnTo>
                  <a:lnTo>
                    <a:pt x="2453" y="477"/>
                  </a:lnTo>
                  <a:lnTo>
                    <a:pt x="195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885;p66">
              <a:extLst>
                <a:ext uri="{FF2B5EF4-FFF2-40B4-BE49-F238E27FC236}">
                  <a16:creationId xmlns:a16="http://schemas.microsoft.com/office/drawing/2014/main" id="{9B7570CD-B813-81DF-875F-AC1200F5A4E7}"/>
                </a:ext>
              </a:extLst>
            </p:cNvPr>
            <p:cNvSpPr/>
            <p:nvPr/>
          </p:nvSpPr>
          <p:spPr>
            <a:xfrm>
              <a:off x="4371652" y="6223348"/>
              <a:ext cx="49646" cy="49672"/>
            </a:xfrm>
            <a:custGeom>
              <a:avLst/>
              <a:gdLst/>
              <a:ahLst/>
              <a:cxnLst/>
              <a:rect l="l" t="t" r="r" b="b"/>
              <a:pathLst>
                <a:path w="1858" h="1859" extrusionOk="0">
                  <a:moveTo>
                    <a:pt x="477" y="1"/>
                  </a:moveTo>
                  <a:lnTo>
                    <a:pt x="0" y="477"/>
                  </a:lnTo>
                  <a:lnTo>
                    <a:pt x="453" y="930"/>
                  </a:lnTo>
                  <a:lnTo>
                    <a:pt x="0" y="1358"/>
                  </a:lnTo>
                  <a:lnTo>
                    <a:pt x="477" y="1859"/>
                  </a:lnTo>
                  <a:lnTo>
                    <a:pt x="929" y="1406"/>
                  </a:lnTo>
                  <a:lnTo>
                    <a:pt x="1382" y="1859"/>
                  </a:lnTo>
                  <a:lnTo>
                    <a:pt x="1858" y="1358"/>
                  </a:lnTo>
                  <a:lnTo>
                    <a:pt x="1405" y="930"/>
                  </a:lnTo>
                  <a:lnTo>
                    <a:pt x="1858" y="477"/>
                  </a:lnTo>
                  <a:lnTo>
                    <a:pt x="1382" y="1"/>
                  </a:lnTo>
                  <a:lnTo>
                    <a:pt x="929" y="430"/>
                  </a:lnTo>
                  <a:lnTo>
                    <a:pt x="47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886;p66">
              <a:extLst>
                <a:ext uri="{FF2B5EF4-FFF2-40B4-BE49-F238E27FC236}">
                  <a16:creationId xmlns:a16="http://schemas.microsoft.com/office/drawing/2014/main" id="{014C31F2-8452-72AB-6FD9-C2EBFC175D24}"/>
                </a:ext>
              </a:extLst>
            </p:cNvPr>
            <p:cNvSpPr/>
            <p:nvPr/>
          </p:nvSpPr>
          <p:spPr>
            <a:xfrm>
              <a:off x="4241205" y="6330254"/>
              <a:ext cx="54749" cy="18490"/>
            </a:xfrm>
            <a:custGeom>
              <a:avLst/>
              <a:gdLst/>
              <a:ahLst/>
              <a:cxnLst/>
              <a:rect l="l" t="t" r="r" b="b"/>
              <a:pathLst>
                <a:path w="2049" h="692" extrusionOk="0">
                  <a:moveTo>
                    <a:pt x="0" y="1"/>
                  </a:moveTo>
                  <a:lnTo>
                    <a:pt x="0" y="691"/>
                  </a:lnTo>
                  <a:lnTo>
                    <a:pt x="2048" y="691"/>
                  </a:lnTo>
                  <a:lnTo>
                    <a:pt x="20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887;p66">
              <a:extLst>
                <a:ext uri="{FF2B5EF4-FFF2-40B4-BE49-F238E27FC236}">
                  <a16:creationId xmlns:a16="http://schemas.microsoft.com/office/drawing/2014/main" id="{12A98950-C160-AD94-AED0-D5F951919C57}"/>
                </a:ext>
              </a:extLst>
            </p:cNvPr>
            <p:cNvSpPr/>
            <p:nvPr/>
          </p:nvSpPr>
          <p:spPr>
            <a:xfrm>
              <a:off x="4204920" y="6330254"/>
              <a:ext cx="18490" cy="18490"/>
            </a:xfrm>
            <a:custGeom>
              <a:avLst/>
              <a:gdLst/>
              <a:ahLst/>
              <a:cxnLst/>
              <a:rect l="l" t="t" r="r" b="b"/>
              <a:pathLst>
                <a:path w="692" h="692" extrusionOk="0">
                  <a:moveTo>
                    <a:pt x="1" y="1"/>
                  </a:moveTo>
                  <a:lnTo>
                    <a:pt x="1" y="691"/>
                  </a:lnTo>
                  <a:lnTo>
                    <a:pt x="692" y="691"/>
                  </a:lnTo>
                  <a:lnTo>
                    <a:pt x="69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888;p66">
              <a:extLst>
                <a:ext uri="{FF2B5EF4-FFF2-40B4-BE49-F238E27FC236}">
                  <a16:creationId xmlns:a16="http://schemas.microsoft.com/office/drawing/2014/main" id="{A62C1C35-065F-EC24-0227-8AA6C2D5BBF9}"/>
                </a:ext>
              </a:extLst>
            </p:cNvPr>
            <p:cNvSpPr/>
            <p:nvPr/>
          </p:nvSpPr>
          <p:spPr>
            <a:xfrm>
              <a:off x="4241205" y="6366540"/>
              <a:ext cx="45825" cy="18464"/>
            </a:xfrm>
            <a:custGeom>
              <a:avLst/>
              <a:gdLst/>
              <a:ahLst/>
              <a:cxnLst/>
              <a:rect l="l" t="t" r="r" b="b"/>
              <a:pathLst>
                <a:path w="1715" h="691" extrusionOk="0">
                  <a:moveTo>
                    <a:pt x="0" y="0"/>
                  </a:moveTo>
                  <a:lnTo>
                    <a:pt x="0" y="691"/>
                  </a:lnTo>
                  <a:lnTo>
                    <a:pt x="1715" y="691"/>
                  </a:lnTo>
                  <a:lnTo>
                    <a:pt x="171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889;p66">
              <a:extLst>
                <a:ext uri="{FF2B5EF4-FFF2-40B4-BE49-F238E27FC236}">
                  <a16:creationId xmlns:a16="http://schemas.microsoft.com/office/drawing/2014/main" id="{6701B3C9-D978-11E3-E904-2FE5E42EA884}"/>
                </a:ext>
              </a:extLst>
            </p:cNvPr>
            <p:cNvSpPr/>
            <p:nvPr/>
          </p:nvSpPr>
          <p:spPr>
            <a:xfrm>
              <a:off x="4204920" y="6366540"/>
              <a:ext cx="18490" cy="18464"/>
            </a:xfrm>
            <a:custGeom>
              <a:avLst/>
              <a:gdLst/>
              <a:ahLst/>
              <a:cxnLst/>
              <a:rect l="l" t="t" r="r" b="b"/>
              <a:pathLst>
                <a:path w="692" h="691" extrusionOk="0">
                  <a:moveTo>
                    <a:pt x="1" y="0"/>
                  </a:moveTo>
                  <a:lnTo>
                    <a:pt x="1" y="691"/>
                  </a:lnTo>
                  <a:lnTo>
                    <a:pt x="692" y="691"/>
                  </a:lnTo>
                  <a:lnTo>
                    <a:pt x="69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890;p66">
              <a:extLst>
                <a:ext uri="{FF2B5EF4-FFF2-40B4-BE49-F238E27FC236}">
                  <a16:creationId xmlns:a16="http://schemas.microsoft.com/office/drawing/2014/main" id="{BACF959D-33A3-E543-0270-E7A203191C0F}"/>
                </a:ext>
              </a:extLst>
            </p:cNvPr>
            <p:cNvSpPr/>
            <p:nvPr/>
          </p:nvSpPr>
          <p:spPr>
            <a:xfrm>
              <a:off x="4241205" y="6403440"/>
              <a:ext cx="54749" cy="17849"/>
            </a:xfrm>
            <a:custGeom>
              <a:avLst/>
              <a:gdLst/>
              <a:ahLst/>
              <a:cxnLst/>
              <a:rect l="l" t="t" r="r" b="b"/>
              <a:pathLst>
                <a:path w="2049" h="668" extrusionOk="0">
                  <a:moveTo>
                    <a:pt x="0" y="0"/>
                  </a:moveTo>
                  <a:lnTo>
                    <a:pt x="0" y="667"/>
                  </a:lnTo>
                  <a:lnTo>
                    <a:pt x="2048" y="667"/>
                  </a:lnTo>
                  <a:lnTo>
                    <a:pt x="20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891;p66">
              <a:extLst>
                <a:ext uri="{FF2B5EF4-FFF2-40B4-BE49-F238E27FC236}">
                  <a16:creationId xmlns:a16="http://schemas.microsoft.com/office/drawing/2014/main" id="{E32E1C22-8CCB-6D41-E0E3-646C008D6DDB}"/>
                </a:ext>
              </a:extLst>
            </p:cNvPr>
            <p:cNvSpPr/>
            <p:nvPr/>
          </p:nvSpPr>
          <p:spPr>
            <a:xfrm>
              <a:off x="4204920" y="6403440"/>
              <a:ext cx="18490" cy="17849"/>
            </a:xfrm>
            <a:custGeom>
              <a:avLst/>
              <a:gdLst/>
              <a:ahLst/>
              <a:cxnLst/>
              <a:rect l="l" t="t" r="r" b="b"/>
              <a:pathLst>
                <a:path w="692" h="668" extrusionOk="0">
                  <a:moveTo>
                    <a:pt x="1" y="0"/>
                  </a:moveTo>
                  <a:lnTo>
                    <a:pt x="1" y="667"/>
                  </a:lnTo>
                  <a:lnTo>
                    <a:pt x="692" y="667"/>
                  </a:lnTo>
                  <a:lnTo>
                    <a:pt x="69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892;p66">
              <a:extLst>
                <a:ext uri="{FF2B5EF4-FFF2-40B4-BE49-F238E27FC236}">
                  <a16:creationId xmlns:a16="http://schemas.microsoft.com/office/drawing/2014/main" id="{F7AD23AB-856B-02C7-4B21-2909F6477F0D}"/>
                </a:ext>
              </a:extLst>
            </p:cNvPr>
            <p:cNvSpPr/>
            <p:nvPr/>
          </p:nvSpPr>
          <p:spPr>
            <a:xfrm>
              <a:off x="4387551" y="6330254"/>
              <a:ext cx="54749" cy="18490"/>
            </a:xfrm>
            <a:custGeom>
              <a:avLst/>
              <a:gdLst/>
              <a:ahLst/>
              <a:cxnLst/>
              <a:rect l="l" t="t" r="r" b="b"/>
              <a:pathLst>
                <a:path w="2049" h="692" extrusionOk="0">
                  <a:moveTo>
                    <a:pt x="1" y="1"/>
                  </a:moveTo>
                  <a:lnTo>
                    <a:pt x="1" y="691"/>
                  </a:lnTo>
                  <a:lnTo>
                    <a:pt x="2049" y="691"/>
                  </a:lnTo>
                  <a:lnTo>
                    <a:pt x="20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893;p66">
              <a:extLst>
                <a:ext uri="{FF2B5EF4-FFF2-40B4-BE49-F238E27FC236}">
                  <a16:creationId xmlns:a16="http://schemas.microsoft.com/office/drawing/2014/main" id="{0270E1DC-1C45-552B-2306-57F95B15E3AE}"/>
                </a:ext>
              </a:extLst>
            </p:cNvPr>
            <p:cNvSpPr/>
            <p:nvPr/>
          </p:nvSpPr>
          <p:spPr>
            <a:xfrm>
              <a:off x="4350651" y="6330254"/>
              <a:ext cx="18490" cy="18490"/>
            </a:xfrm>
            <a:custGeom>
              <a:avLst/>
              <a:gdLst/>
              <a:ahLst/>
              <a:cxnLst/>
              <a:rect l="l" t="t" r="r" b="b"/>
              <a:pathLst>
                <a:path w="692" h="692" extrusionOk="0">
                  <a:moveTo>
                    <a:pt x="0" y="1"/>
                  </a:moveTo>
                  <a:lnTo>
                    <a:pt x="0" y="691"/>
                  </a:lnTo>
                  <a:lnTo>
                    <a:pt x="691" y="691"/>
                  </a:lnTo>
                  <a:lnTo>
                    <a:pt x="69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894;p66">
              <a:extLst>
                <a:ext uri="{FF2B5EF4-FFF2-40B4-BE49-F238E27FC236}">
                  <a16:creationId xmlns:a16="http://schemas.microsoft.com/office/drawing/2014/main" id="{19C40292-2F21-0206-42C0-68389EF49277}"/>
                </a:ext>
              </a:extLst>
            </p:cNvPr>
            <p:cNvSpPr/>
            <p:nvPr/>
          </p:nvSpPr>
          <p:spPr>
            <a:xfrm>
              <a:off x="4387551" y="6366540"/>
              <a:ext cx="45210" cy="18464"/>
            </a:xfrm>
            <a:custGeom>
              <a:avLst/>
              <a:gdLst/>
              <a:ahLst/>
              <a:cxnLst/>
              <a:rect l="l" t="t" r="r" b="b"/>
              <a:pathLst>
                <a:path w="1692" h="691" extrusionOk="0">
                  <a:moveTo>
                    <a:pt x="1" y="0"/>
                  </a:moveTo>
                  <a:lnTo>
                    <a:pt x="1" y="691"/>
                  </a:lnTo>
                  <a:lnTo>
                    <a:pt x="1692" y="691"/>
                  </a:lnTo>
                  <a:lnTo>
                    <a:pt x="169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895;p66">
              <a:extLst>
                <a:ext uri="{FF2B5EF4-FFF2-40B4-BE49-F238E27FC236}">
                  <a16:creationId xmlns:a16="http://schemas.microsoft.com/office/drawing/2014/main" id="{A3C2DCDA-C0F3-3C2B-02A0-DF9EED82EBCB}"/>
                </a:ext>
              </a:extLst>
            </p:cNvPr>
            <p:cNvSpPr/>
            <p:nvPr/>
          </p:nvSpPr>
          <p:spPr>
            <a:xfrm>
              <a:off x="4350651" y="6366540"/>
              <a:ext cx="18490" cy="18464"/>
            </a:xfrm>
            <a:custGeom>
              <a:avLst/>
              <a:gdLst/>
              <a:ahLst/>
              <a:cxnLst/>
              <a:rect l="l" t="t" r="r" b="b"/>
              <a:pathLst>
                <a:path w="692" h="691" extrusionOk="0">
                  <a:moveTo>
                    <a:pt x="0" y="0"/>
                  </a:moveTo>
                  <a:lnTo>
                    <a:pt x="0" y="691"/>
                  </a:lnTo>
                  <a:lnTo>
                    <a:pt x="691" y="691"/>
                  </a:lnTo>
                  <a:lnTo>
                    <a:pt x="69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896;p66">
              <a:extLst>
                <a:ext uri="{FF2B5EF4-FFF2-40B4-BE49-F238E27FC236}">
                  <a16:creationId xmlns:a16="http://schemas.microsoft.com/office/drawing/2014/main" id="{333CE4AC-35CF-691B-8C1E-642ABE4DD40C}"/>
                </a:ext>
              </a:extLst>
            </p:cNvPr>
            <p:cNvSpPr/>
            <p:nvPr/>
          </p:nvSpPr>
          <p:spPr>
            <a:xfrm>
              <a:off x="4387551" y="6403440"/>
              <a:ext cx="54749" cy="17849"/>
            </a:xfrm>
            <a:custGeom>
              <a:avLst/>
              <a:gdLst/>
              <a:ahLst/>
              <a:cxnLst/>
              <a:rect l="l" t="t" r="r" b="b"/>
              <a:pathLst>
                <a:path w="2049" h="668" extrusionOk="0">
                  <a:moveTo>
                    <a:pt x="1" y="0"/>
                  </a:moveTo>
                  <a:lnTo>
                    <a:pt x="1" y="667"/>
                  </a:lnTo>
                  <a:lnTo>
                    <a:pt x="2049" y="667"/>
                  </a:lnTo>
                  <a:lnTo>
                    <a:pt x="204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897;p66">
              <a:extLst>
                <a:ext uri="{FF2B5EF4-FFF2-40B4-BE49-F238E27FC236}">
                  <a16:creationId xmlns:a16="http://schemas.microsoft.com/office/drawing/2014/main" id="{1BA86FC0-85CC-DF88-CBCA-9952BD965FFD}"/>
                </a:ext>
              </a:extLst>
            </p:cNvPr>
            <p:cNvSpPr/>
            <p:nvPr/>
          </p:nvSpPr>
          <p:spPr>
            <a:xfrm>
              <a:off x="4350651" y="6403440"/>
              <a:ext cx="18490" cy="17849"/>
            </a:xfrm>
            <a:custGeom>
              <a:avLst/>
              <a:gdLst/>
              <a:ahLst/>
              <a:cxnLst/>
              <a:rect l="l" t="t" r="r" b="b"/>
              <a:pathLst>
                <a:path w="692" h="668" extrusionOk="0">
                  <a:moveTo>
                    <a:pt x="0" y="0"/>
                  </a:moveTo>
                  <a:lnTo>
                    <a:pt x="0" y="667"/>
                  </a:lnTo>
                  <a:lnTo>
                    <a:pt x="691" y="667"/>
                  </a:lnTo>
                  <a:lnTo>
                    <a:pt x="69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898;p66">
              <a:extLst>
                <a:ext uri="{FF2B5EF4-FFF2-40B4-BE49-F238E27FC236}">
                  <a16:creationId xmlns:a16="http://schemas.microsoft.com/office/drawing/2014/main" id="{BD701DAC-E16E-860B-DF7F-AE2CA1D24F39}"/>
                </a:ext>
              </a:extLst>
            </p:cNvPr>
            <p:cNvSpPr/>
            <p:nvPr/>
          </p:nvSpPr>
          <p:spPr>
            <a:xfrm>
              <a:off x="4387551" y="6439699"/>
              <a:ext cx="36312" cy="18490"/>
            </a:xfrm>
            <a:custGeom>
              <a:avLst/>
              <a:gdLst/>
              <a:ahLst/>
              <a:cxnLst/>
              <a:rect l="l" t="t" r="r" b="b"/>
              <a:pathLst>
                <a:path w="1359" h="692" extrusionOk="0">
                  <a:moveTo>
                    <a:pt x="1" y="1"/>
                  </a:moveTo>
                  <a:lnTo>
                    <a:pt x="1" y="691"/>
                  </a:lnTo>
                  <a:lnTo>
                    <a:pt x="1358" y="691"/>
                  </a:lnTo>
                  <a:lnTo>
                    <a:pt x="135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899;p66">
              <a:extLst>
                <a:ext uri="{FF2B5EF4-FFF2-40B4-BE49-F238E27FC236}">
                  <a16:creationId xmlns:a16="http://schemas.microsoft.com/office/drawing/2014/main" id="{65BB6F2B-DD77-C804-243B-C5DC8C2D9EE0}"/>
                </a:ext>
              </a:extLst>
            </p:cNvPr>
            <p:cNvSpPr/>
            <p:nvPr/>
          </p:nvSpPr>
          <p:spPr>
            <a:xfrm>
              <a:off x="4350651" y="6439699"/>
              <a:ext cx="18490" cy="18490"/>
            </a:xfrm>
            <a:custGeom>
              <a:avLst/>
              <a:gdLst/>
              <a:ahLst/>
              <a:cxnLst/>
              <a:rect l="l" t="t" r="r" b="b"/>
              <a:pathLst>
                <a:path w="692" h="692" extrusionOk="0">
                  <a:moveTo>
                    <a:pt x="0" y="1"/>
                  </a:moveTo>
                  <a:lnTo>
                    <a:pt x="0" y="691"/>
                  </a:lnTo>
                  <a:lnTo>
                    <a:pt x="691" y="691"/>
                  </a:lnTo>
                  <a:lnTo>
                    <a:pt x="69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1" name="Google Shape;3163;p77">
            <a:extLst>
              <a:ext uri="{FF2B5EF4-FFF2-40B4-BE49-F238E27FC236}">
                <a16:creationId xmlns:a16="http://schemas.microsoft.com/office/drawing/2014/main" id="{4AC70EE1-3725-A8DF-86BA-78ACE3CAA8EF}"/>
              </a:ext>
            </a:extLst>
          </p:cNvPr>
          <p:cNvGrpSpPr/>
          <p:nvPr/>
        </p:nvGrpSpPr>
        <p:grpSpPr>
          <a:xfrm>
            <a:off x="6253578" y="1062022"/>
            <a:ext cx="309925" cy="310567"/>
            <a:chOff x="6029896" y="6176267"/>
            <a:chExt cx="309925" cy="310567"/>
          </a:xfrm>
        </p:grpSpPr>
        <p:sp>
          <p:nvSpPr>
            <p:cNvPr id="272" name="Google Shape;3164;p77">
              <a:extLst>
                <a:ext uri="{FF2B5EF4-FFF2-40B4-BE49-F238E27FC236}">
                  <a16:creationId xmlns:a16="http://schemas.microsoft.com/office/drawing/2014/main" id="{635D5A5A-B28E-23A3-11E7-9D82667A1A85}"/>
                </a:ext>
              </a:extLst>
            </p:cNvPr>
            <p:cNvSpPr/>
            <p:nvPr/>
          </p:nvSpPr>
          <p:spPr>
            <a:xfrm>
              <a:off x="6029896" y="6176267"/>
              <a:ext cx="309925" cy="310567"/>
            </a:xfrm>
            <a:custGeom>
              <a:avLst/>
              <a:gdLst/>
              <a:ahLst/>
              <a:cxnLst/>
              <a:rect l="l" t="t" r="r" b="b"/>
              <a:pathLst>
                <a:path w="11599" h="11623" extrusionOk="0">
                  <a:moveTo>
                    <a:pt x="10908" y="691"/>
                  </a:moveTo>
                  <a:lnTo>
                    <a:pt x="10908" y="7502"/>
                  </a:lnTo>
                  <a:lnTo>
                    <a:pt x="668" y="7502"/>
                  </a:lnTo>
                  <a:lnTo>
                    <a:pt x="668" y="691"/>
                  </a:lnTo>
                  <a:close/>
                  <a:moveTo>
                    <a:pt x="5431" y="8217"/>
                  </a:moveTo>
                  <a:lnTo>
                    <a:pt x="5431" y="9241"/>
                  </a:lnTo>
                  <a:lnTo>
                    <a:pt x="3692" y="9241"/>
                  </a:lnTo>
                  <a:lnTo>
                    <a:pt x="3978" y="8217"/>
                  </a:lnTo>
                  <a:close/>
                  <a:moveTo>
                    <a:pt x="7598" y="8217"/>
                  </a:moveTo>
                  <a:lnTo>
                    <a:pt x="7883" y="9241"/>
                  </a:lnTo>
                  <a:lnTo>
                    <a:pt x="6145" y="9241"/>
                  </a:lnTo>
                  <a:lnTo>
                    <a:pt x="6145" y="8217"/>
                  </a:lnTo>
                  <a:close/>
                  <a:moveTo>
                    <a:pt x="1" y="1"/>
                  </a:moveTo>
                  <a:lnTo>
                    <a:pt x="1" y="8193"/>
                  </a:lnTo>
                  <a:lnTo>
                    <a:pt x="3287" y="8193"/>
                  </a:lnTo>
                  <a:lnTo>
                    <a:pt x="2978" y="9241"/>
                  </a:lnTo>
                  <a:lnTo>
                    <a:pt x="1692" y="9241"/>
                  </a:lnTo>
                  <a:lnTo>
                    <a:pt x="1692" y="9908"/>
                  </a:lnTo>
                  <a:lnTo>
                    <a:pt x="2763" y="9908"/>
                  </a:lnTo>
                  <a:lnTo>
                    <a:pt x="2454" y="10932"/>
                  </a:lnTo>
                  <a:lnTo>
                    <a:pt x="1692" y="10932"/>
                  </a:lnTo>
                  <a:lnTo>
                    <a:pt x="1692" y="11622"/>
                  </a:lnTo>
                  <a:lnTo>
                    <a:pt x="2978" y="11622"/>
                  </a:lnTo>
                  <a:lnTo>
                    <a:pt x="3478" y="9908"/>
                  </a:lnTo>
                  <a:lnTo>
                    <a:pt x="5454" y="9908"/>
                  </a:lnTo>
                  <a:lnTo>
                    <a:pt x="5454" y="10932"/>
                  </a:lnTo>
                  <a:lnTo>
                    <a:pt x="4764" y="10932"/>
                  </a:lnTo>
                  <a:lnTo>
                    <a:pt x="4764" y="11622"/>
                  </a:lnTo>
                  <a:lnTo>
                    <a:pt x="6812" y="11622"/>
                  </a:lnTo>
                  <a:lnTo>
                    <a:pt x="6812" y="10932"/>
                  </a:lnTo>
                  <a:lnTo>
                    <a:pt x="6121" y="10932"/>
                  </a:lnTo>
                  <a:lnTo>
                    <a:pt x="6121" y="9908"/>
                  </a:lnTo>
                  <a:lnTo>
                    <a:pt x="8098" y="9908"/>
                  </a:lnTo>
                  <a:lnTo>
                    <a:pt x="8622" y="11622"/>
                  </a:lnTo>
                  <a:lnTo>
                    <a:pt x="9908" y="11622"/>
                  </a:lnTo>
                  <a:lnTo>
                    <a:pt x="9908" y="10932"/>
                  </a:lnTo>
                  <a:lnTo>
                    <a:pt x="9122" y="10932"/>
                  </a:lnTo>
                  <a:lnTo>
                    <a:pt x="8836" y="9908"/>
                  </a:lnTo>
                  <a:lnTo>
                    <a:pt x="9574" y="9908"/>
                  </a:lnTo>
                  <a:lnTo>
                    <a:pt x="9574" y="9241"/>
                  </a:lnTo>
                  <a:lnTo>
                    <a:pt x="8622" y="9241"/>
                  </a:lnTo>
                  <a:lnTo>
                    <a:pt x="8336" y="8217"/>
                  </a:lnTo>
                  <a:lnTo>
                    <a:pt x="11599" y="8193"/>
                  </a:lnTo>
                  <a:lnTo>
                    <a:pt x="1159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3165;p77">
              <a:extLst>
                <a:ext uri="{FF2B5EF4-FFF2-40B4-BE49-F238E27FC236}">
                  <a16:creationId xmlns:a16="http://schemas.microsoft.com/office/drawing/2014/main" id="{A96BF3A0-1961-9C81-0DD3-6A161175209B}"/>
                </a:ext>
              </a:extLst>
            </p:cNvPr>
            <p:cNvSpPr/>
            <p:nvPr/>
          </p:nvSpPr>
          <p:spPr>
            <a:xfrm>
              <a:off x="6239888" y="6212553"/>
              <a:ext cx="63674" cy="55150"/>
            </a:xfrm>
            <a:custGeom>
              <a:avLst/>
              <a:gdLst/>
              <a:ahLst/>
              <a:cxnLst/>
              <a:rect l="l" t="t" r="r" b="b"/>
              <a:pathLst>
                <a:path w="2383" h="2064" extrusionOk="0">
                  <a:moveTo>
                    <a:pt x="1350" y="689"/>
                  </a:moveTo>
                  <a:cubicBezTo>
                    <a:pt x="1524" y="689"/>
                    <a:pt x="1691" y="829"/>
                    <a:pt x="1691" y="1024"/>
                  </a:cubicBezTo>
                  <a:cubicBezTo>
                    <a:pt x="1691" y="1215"/>
                    <a:pt x="1549" y="1381"/>
                    <a:pt x="1358" y="1381"/>
                  </a:cubicBezTo>
                  <a:cubicBezTo>
                    <a:pt x="1049" y="1381"/>
                    <a:pt x="906" y="1000"/>
                    <a:pt x="1120" y="786"/>
                  </a:cubicBezTo>
                  <a:cubicBezTo>
                    <a:pt x="1188" y="718"/>
                    <a:pt x="1269" y="689"/>
                    <a:pt x="1350" y="689"/>
                  </a:cubicBezTo>
                  <a:close/>
                  <a:moveTo>
                    <a:pt x="1358" y="0"/>
                  </a:moveTo>
                  <a:cubicBezTo>
                    <a:pt x="453" y="0"/>
                    <a:pt x="1" y="1119"/>
                    <a:pt x="644" y="1762"/>
                  </a:cubicBezTo>
                  <a:cubicBezTo>
                    <a:pt x="851" y="1970"/>
                    <a:pt x="1106" y="2063"/>
                    <a:pt x="1356" y="2063"/>
                  </a:cubicBezTo>
                  <a:cubicBezTo>
                    <a:pt x="1880" y="2063"/>
                    <a:pt x="2382" y="1653"/>
                    <a:pt x="2382" y="1024"/>
                  </a:cubicBezTo>
                  <a:cubicBezTo>
                    <a:pt x="2382" y="476"/>
                    <a:pt x="1930" y="0"/>
                    <a:pt x="13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3166;p77">
              <a:extLst>
                <a:ext uri="{FF2B5EF4-FFF2-40B4-BE49-F238E27FC236}">
                  <a16:creationId xmlns:a16="http://schemas.microsoft.com/office/drawing/2014/main" id="{FCDD7D1F-EE06-D5AE-562D-721ADDF5C90F}"/>
                </a:ext>
              </a:extLst>
            </p:cNvPr>
            <p:cNvSpPr/>
            <p:nvPr/>
          </p:nvSpPr>
          <p:spPr>
            <a:xfrm>
              <a:off x="6056642" y="6304176"/>
              <a:ext cx="64288" cy="54829"/>
            </a:xfrm>
            <a:custGeom>
              <a:avLst/>
              <a:gdLst/>
              <a:ahLst/>
              <a:cxnLst/>
              <a:rect l="l" t="t" r="r" b="b"/>
              <a:pathLst>
                <a:path w="2406" h="2052" extrusionOk="0">
                  <a:moveTo>
                    <a:pt x="1365" y="684"/>
                  </a:moveTo>
                  <a:cubicBezTo>
                    <a:pt x="1543" y="684"/>
                    <a:pt x="1715" y="817"/>
                    <a:pt x="1715" y="1024"/>
                  </a:cubicBezTo>
                  <a:cubicBezTo>
                    <a:pt x="1715" y="1215"/>
                    <a:pt x="1548" y="1358"/>
                    <a:pt x="1381" y="1358"/>
                  </a:cubicBezTo>
                  <a:cubicBezTo>
                    <a:pt x="1072" y="1358"/>
                    <a:pt x="905" y="1001"/>
                    <a:pt x="1119" y="786"/>
                  </a:cubicBezTo>
                  <a:cubicBezTo>
                    <a:pt x="1190" y="716"/>
                    <a:pt x="1278" y="684"/>
                    <a:pt x="1365" y="684"/>
                  </a:cubicBezTo>
                  <a:close/>
                  <a:moveTo>
                    <a:pt x="1381" y="0"/>
                  </a:moveTo>
                  <a:cubicBezTo>
                    <a:pt x="453" y="0"/>
                    <a:pt x="0" y="1096"/>
                    <a:pt x="643" y="1739"/>
                  </a:cubicBezTo>
                  <a:cubicBezTo>
                    <a:pt x="852" y="1955"/>
                    <a:pt x="1111" y="2051"/>
                    <a:pt x="1365" y="2051"/>
                  </a:cubicBezTo>
                  <a:cubicBezTo>
                    <a:pt x="1895" y="2051"/>
                    <a:pt x="2405" y="1636"/>
                    <a:pt x="2405" y="1024"/>
                  </a:cubicBezTo>
                  <a:cubicBezTo>
                    <a:pt x="2382" y="453"/>
                    <a:pt x="1929" y="0"/>
                    <a:pt x="13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3167;p77">
              <a:extLst>
                <a:ext uri="{FF2B5EF4-FFF2-40B4-BE49-F238E27FC236}">
                  <a16:creationId xmlns:a16="http://schemas.microsoft.com/office/drawing/2014/main" id="{782105F0-1B1C-46DF-2D3C-C8CEBD20BC0C}"/>
                </a:ext>
              </a:extLst>
            </p:cNvPr>
            <p:cNvSpPr/>
            <p:nvPr/>
          </p:nvSpPr>
          <p:spPr>
            <a:xfrm>
              <a:off x="6251351" y="6306714"/>
              <a:ext cx="49031" cy="49672"/>
            </a:xfrm>
            <a:custGeom>
              <a:avLst/>
              <a:gdLst/>
              <a:ahLst/>
              <a:cxnLst/>
              <a:rect l="l" t="t" r="r" b="b"/>
              <a:pathLst>
                <a:path w="1835" h="1859" extrusionOk="0">
                  <a:moveTo>
                    <a:pt x="477" y="1"/>
                  </a:moveTo>
                  <a:lnTo>
                    <a:pt x="0" y="477"/>
                  </a:lnTo>
                  <a:lnTo>
                    <a:pt x="429" y="929"/>
                  </a:lnTo>
                  <a:lnTo>
                    <a:pt x="0" y="1382"/>
                  </a:lnTo>
                  <a:lnTo>
                    <a:pt x="477" y="1858"/>
                  </a:lnTo>
                  <a:lnTo>
                    <a:pt x="929" y="1406"/>
                  </a:lnTo>
                  <a:lnTo>
                    <a:pt x="1358" y="1858"/>
                  </a:lnTo>
                  <a:lnTo>
                    <a:pt x="1834" y="1382"/>
                  </a:lnTo>
                  <a:lnTo>
                    <a:pt x="1405" y="929"/>
                  </a:lnTo>
                  <a:lnTo>
                    <a:pt x="1834" y="501"/>
                  </a:lnTo>
                  <a:lnTo>
                    <a:pt x="1358" y="1"/>
                  </a:lnTo>
                  <a:lnTo>
                    <a:pt x="929" y="453"/>
                  </a:lnTo>
                  <a:lnTo>
                    <a:pt x="47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3168;p77">
              <a:extLst>
                <a:ext uri="{FF2B5EF4-FFF2-40B4-BE49-F238E27FC236}">
                  <a16:creationId xmlns:a16="http://schemas.microsoft.com/office/drawing/2014/main" id="{B72AE963-1BED-99F6-19E3-62549E51A437}"/>
                </a:ext>
              </a:extLst>
            </p:cNvPr>
            <p:cNvSpPr/>
            <p:nvPr/>
          </p:nvSpPr>
          <p:spPr>
            <a:xfrm>
              <a:off x="6068720" y="6215091"/>
              <a:ext cx="49672" cy="49646"/>
            </a:xfrm>
            <a:custGeom>
              <a:avLst/>
              <a:gdLst/>
              <a:ahLst/>
              <a:cxnLst/>
              <a:rect l="l" t="t" r="r" b="b"/>
              <a:pathLst>
                <a:path w="1859" h="1858" extrusionOk="0">
                  <a:moveTo>
                    <a:pt x="1358" y="0"/>
                  </a:moveTo>
                  <a:lnTo>
                    <a:pt x="929" y="453"/>
                  </a:lnTo>
                  <a:lnTo>
                    <a:pt x="477" y="24"/>
                  </a:lnTo>
                  <a:lnTo>
                    <a:pt x="1" y="501"/>
                  </a:lnTo>
                  <a:lnTo>
                    <a:pt x="453" y="929"/>
                  </a:lnTo>
                  <a:lnTo>
                    <a:pt x="1" y="1382"/>
                  </a:lnTo>
                  <a:lnTo>
                    <a:pt x="477" y="1858"/>
                  </a:lnTo>
                  <a:lnTo>
                    <a:pt x="929" y="1429"/>
                  </a:lnTo>
                  <a:lnTo>
                    <a:pt x="1358" y="1858"/>
                  </a:lnTo>
                  <a:lnTo>
                    <a:pt x="1858" y="1382"/>
                  </a:lnTo>
                  <a:lnTo>
                    <a:pt x="1406" y="929"/>
                  </a:lnTo>
                  <a:lnTo>
                    <a:pt x="1858" y="477"/>
                  </a:lnTo>
                  <a:lnTo>
                    <a:pt x="13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3169;p77">
              <a:extLst>
                <a:ext uri="{FF2B5EF4-FFF2-40B4-BE49-F238E27FC236}">
                  <a16:creationId xmlns:a16="http://schemas.microsoft.com/office/drawing/2014/main" id="{B4F219FA-0034-CA47-E380-9A75BFD33361}"/>
                </a:ext>
              </a:extLst>
            </p:cNvPr>
            <p:cNvSpPr/>
            <p:nvPr/>
          </p:nvSpPr>
          <p:spPr>
            <a:xfrm>
              <a:off x="6139341" y="6230990"/>
              <a:ext cx="91035" cy="109472"/>
            </a:xfrm>
            <a:custGeom>
              <a:avLst/>
              <a:gdLst/>
              <a:ahLst/>
              <a:cxnLst/>
              <a:rect l="l" t="t" r="r" b="b"/>
              <a:pathLst>
                <a:path w="3407" h="4097" extrusionOk="0">
                  <a:moveTo>
                    <a:pt x="1" y="1"/>
                  </a:moveTo>
                  <a:lnTo>
                    <a:pt x="1" y="691"/>
                  </a:lnTo>
                  <a:cubicBezTo>
                    <a:pt x="1787" y="691"/>
                    <a:pt x="1716" y="3406"/>
                    <a:pt x="1" y="3406"/>
                  </a:cubicBezTo>
                  <a:lnTo>
                    <a:pt x="1" y="4097"/>
                  </a:lnTo>
                  <a:cubicBezTo>
                    <a:pt x="692" y="4097"/>
                    <a:pt x="1335" y="3740"/>
                    <a:pt x="1692" y="3144"/>
                  </a:cubicBezTo>
                  <a:cubicBezTo>
                    <a:pt x="2073" y="3740"/>
                    <a:pt x="2716" y="4097"/>
                    <a:pt x="3406" y="4097"/>
                  </a:cubicBezTo>
                  <a:lnTo>
                    <a:pt x="3406" y="3406"/>
                  </a:lnTo>
                  <a:cubicBezTo>
                    <a:pt x="1620" y="3406"/>
                    <a:pt x="1668" y="691"/>
                    <a:pt x="3406" y="691"/>
                  </a:cubicBezTo>
                  <a:lnTo>
                    <a:pt x="3406" y="1"/>
                  </a:lnTo>
                  <a:cubicBezTo>
                    <a:pt x="2716" y="1"/>
                    <a:pt x="2073" y="358"/>
                    <a:pt x="1692" y="953"/>
                  </a:cubicBezTo>
                  <a:cubicBezTo>
                    <a:pt x="1335" y="358"/>
                    <a:pt x="692" y="1"/>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8" name="Google Shape;3246;p79">
            <a:extLst>
              <a:ext uri="{FF2B5EF4-FFF2-40B4-BE49-F238E27FC236}">
                <a16:creationId xmlns:a16="http://schemas.microsoft.com/office/drawing/2014/main" id="{2AA8F8F1-E63B-DEDC-D49B-8EA08BE43992}"/>
              </a:ext>
            </a:extLst>
          </p:cNvPr>
          <p:cNvGrpSpPr/>
          <p:nvPr/>
        </p:nvGrpSpPr>
        <p:grpSpPr>
          <a:xfrm>
            <a:off x="7952435" y="1048456"/>
            <a:ext cx="263459" cy="310380"/>
            <a:chOff x="5424768" y="6629492"/>
            <a:chExt cx="263459" cy="310380"/>
          </a:xfrm>
        </p:grpSpPr>
        <p:sp>
          <p:nvSpPr>
            <p:cNvPr id="279" name="Google Shape;3247;p79">
              <a:extLst>
                <a:ext uri="{FF2B5EF4-FFF2-40B4-BE49-F238E27FC236}">
                  <a16:creationId xmlns:a16="http://schemas.microsoft.com/office/drawing/2014/main" id="{4C28EFC8-727D-E38B-7397-14C253915282}"/>
                </a:ext>
              </a:extLst>
            </p:cNvPr>
            <p:cNvSpPr/>
            <p:nvPr/>
          </p:nvSpPr>
          <p:spPr>
            <a:xfrm>
              <a:off x="5490312" y="6684695"/>
              <a:ext cx="132371" cy="123473"/>
            </a:xfrm>
            <a:custGeom>
              <a:avLst/>
              <a:gdLst/>
              <a:ahLst/>
              <a:cxnLst/>
              <a:rect l="l" t="t" r="r" b="b"/>
              <a:pathLst>
                <a:path w="4954" h="4621" extrusionOk="0">
                  <a:moveTo>
                    <a:pt x="3525" y="667"/>
                  </a:moveTo>
                  <a:lnTo>
                    <a:pt x="3930" y="1358"/>
                  </a:lnTo>
                  <a:lnTo>
                    <a:pt x="1024" y="1358"/>
                  </a:lnTo>
                  <a:lnTo>
                    <a:pt x="1429" y="667"/>
                  </a:lnTo>
                  <a:close/>
                  <a:moveTo>
                    <a:pt x="2120" y="2048"/>
                  </a:moveTo>
                  <a:lnTo>
                    <a:pt x="2120" y="3168"/>
                  </a:lnTo>
                  <a:lnTo>
                    <a:pt x="1167" y="2048"/>
                  </a:lnTo>
                  <a:close/>
                  <a:moveTo>
                    <a:pt x="3787" y="2048"/>
                  </a:moveTo>
                  <a:lnTo>
                    <a:pt x="2810" y="3168"/>
                  </a:lnTo>
                  <a:lnTo>
                    <a:pt x="2810" y="2048"/>
                  </a:lnTo>
                  <a:close/>
                  <a:moveTo>
                    <a:pt x="1048" y="0"/>
                  </a:moveTo>
                  <a:lnTo>
                    <a:pt x="0" y="1739"/>
                  </a:lnTo>
                  <a:lnTo>
                    <a:pt x="2477" y="4620"/>
                  </a:lnTo>
                  <a:lnTo>
                    <a:pt x="4954" y="1739"/>
                  </a:lnTo>
                  <a:lnTo>
                    <a:pt x="390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3248;p79">
              <a:extLst>
                <a:ext uri="{FF2B5EF4-FFF2-40B4-BE49-F238E27FC236}">
                  <a16:creationId xmlns:a16="http://schemas.microsoft.com/office/drawing/2014/main" id="{08B67697-3ECB-13E8-788D-6CF7EF5D047C}"/>
                </a:ext>
              </a:extLst>
            </p:cNvPr>
            <p:cNvSpPr/>
            <p:nvPr/>
          </p:nvSpPr>
          <p:spPr>
            <a:xfrm>
              <a:off x="5424768" y="6629492"/>
              <a:ext cx="263459" cy="310380"/>
            </a:xfrm>
            <a:custGeom>
              <a:avLst/>
              <a:gdLst/>
              <a:ahLst/>
              <a:cxnLst/>
              <a:rect l="l" t="t" r="r" b="b"/>
              <a:pathLst>
                <a:path w="9860" h="11616" extrusionOk="0">
                  <a:moveTo>
                    <a:pt x="4930" y="685"/>
                  </a:moveTo>
                  <a:cubicBezTo>
                    <a:pt x="5049" y="733"/>
                    <a:pt x="5168" y="780"/>
                    <a:pt x="5263" y="876"/>
                  </a:cubicBezTo>
                  <a:cubicBezTo>
                    <a:pt x="5430" y="995"/>
                    <a:pt x="5597" y="1090"/>
                    <a:pt x="5763" y="1138"/>
                  </a:cubicBezTo>
                  <a:cubicBezTo>
                    <a:pt x="5889" y="1166"/>
                    <a:pt x="6006" y="1177"/>
                    <a:pt x="6120" y="1177"/>
                  </a:cubicBezTo>
                  <a:cubicBezTo>
                    <a:pt x="6201" y="1177"/>
                    <a:pt x="6280" y="1171"/>
                    <a:pt x="6359" y="1161"/>
                  </a:cubicBezTo>
                  <a:cubicBezTo>
                    <a:pt x="6418" y="1150"/>
                    <a:pt x="6484" y="1144"/>
                    <a:pt x="6549" y="1144"/>
                  </a:cubicBezTo>
                  <a:cubicBezTo>
                    <a:pt x="6615" y="1144"/>
                    <a:pt x="6680" y="1150"/>
                    <a:pt x="6740" y="1161"/>
                  </a:cubicBezTo>
                  <a:cubicBezTo>
                    <a:pt x="6835" y="1257"/>
                    <a:pt x="6883" y="1376"/>
                    <a:pt x="6930" y="1495"/>
                  </a:cubicBezTo>
                  <a:cubicBezTo>
                    <a:pt x="7002" y="1662"/>
                    <a:pt x="7097" y="1828"/>
                    <a:pt x="7240" y="1971"/>
                  </a:cubicBezTo>
                  <a:cubicBezTo>
                    <a:pt x="7383" y="2114"/>
                    <a:pt x="7550" y="2209"/>
                    <a:pt x="7716" y="2281"/>
                  </a:cubicBezTo>
                  <a:cubicBezTo>
                    <a:pt x="7835" y="2328"/>
                    <a:pt x="7954" y="2376"/>
                    <a:pt x="8050" y="2471"/>
                  </a:cubicBezTo>
                  <a:cubicBezTo>
                    <a:pt x="8073" y="2590"/>
                    <a:pt x="8073" y="2733"/>
                    <a:pt x="8050" y="2852"/>
                  </a:cubicBezTo>
                  <a:cubicBezTo>
                    <a:pt x="7978" y="3233"/>
                    <a:pt x="8073" y="3638"/>
                    <a:pt x="8335" y="3924"/>
                  </a:cubicBezTo>
                  <a:cubicBezTo>
                    <a:pt x="8431" y="4019"/>
                    <a:pt x="8478" y="4138"/>
                    <a:pt x="8526" y="4281"/>
                  </a:cubicBezTo>
                  <a:cubicBezTo>
                    <a:pt x="8478" y="4400"/>
                    <a:pt x="8431" y="4519"/>
                    <a:pt x="8335" y="4615"/>
                  </a:cubicBezTo>
                  <a:cubicBezTo>
                    <a:pt x="8073" y="4900"/>
                    <a:pt x="7978" y="5305"/>
                    <a:pt x="8050" y="5686"/>
                  </a:cubicBezTo>
                  <a:cubicBezTo>
                    <a:pt x="8073" y="5829"/>
                    <a:pt x="8073" y="5948"/>
                    <a:pt x="8050" y="6067"/>
                  </a:cubicBezTo>
                  <a:cubicBezTo>
                    <a:pt x="7954" y="6162"/>
                    <a:pt x="7835" y="6234"/>
                    <a:pt x="7716" y="6258"/>
                  </a:cubicBezTo>
                  <a:cubicBezTo>
                    <a:pt x="7550" y="6329"/>
                    <a:pt x="7383" y="6448"/>
                    <a:pt x="7216" y="6567"/>
                  </a:cubicBezTo>
                  <a:cubicBezTo>
                    <a:pt x="7097" y="6710"/>
                    <a:pt x="7002" y="6877"/>
                    <a:pt x="6930" y="7067"/>
                  </a:cubicBezTo>
                  <a:cubicBezTo>
                    <a:pt x="6883" y="7186"/>
                    <a:pt x="6811" y="7282"/>
                    <a:pt x="6740" y="7377"/>
                  </a:cubicBezTo>
                  <a:cubicBezTo>
                    <a:pt x="6680" y="7389"/>
                    <a:pt x="6615" y="7395"/>
                    <a:pt x="6549" y="7395"/>
                  </a:cubicBezTo>
                  <a:cubicBezTo>
                    <a:pt x="6484" y="7395"/>
                    <a:pt x="6418" y="7389"/>
                    <a:pt x="6359" y="7377"/>
                  </a:cubicBezTo>
                  <a:cubicBezTo>
                    <a:pt x="6280" y="7367"/>
                    <a:pt x="6197" y="7361"/>
                    <a:pt x="6113" y="7361"/>
                  </a:cubicBezTo>
                  <a:cubicBezTo>
                    <a:pt x="5995" y="7361"/>
                    <a:pt x="5875" y="7373"/>
                    <a:pt x="5763" y="7401"/>
                  </a:cubicBezTo>
                  <a:cubicBezTo>
                    <a:pt x="5597" y="7448"/>
                    <a:pt x="5406" y="7544"/>
                    <a:pt x="5263" y="7663"/>
                  </a:cubicBezTo>
                  <a:cubicBezTo>
                    <a:pt x="5168" y="7758"/>
                    <a:pt x="5049" y="7829"/>
                    <a:pt x="4930" y="7877"/>
                  </a:cubicBezTo>
                  <a:cubicBezTo>
                    <a:pt x="4787" y="7829"/>
                    <a:pt x="4692" y="7782"/>
                    <a:pt x="4573" y="7687"/>
                  </a:cubicBezTo>
                  <a:cubicBezTo>
                    <a:pt x="4430" y="7568"/>
                    <a:pt x="4263" y="7472"/>
                    <a:pt x="4073" y="7425"/>
                  </a:cubicBezTo>
                  <a:cubicBezTo>
                    <a:pt x="3961" y="7397"/>
                    <a:pt x="3849" y="7385"/>
                    <a:pt x="3733" y="7385"/>
                  </a:cubicBezTo>
                  <a:cubicBezTo>
                    <a:pt x="3651" y="7385"/>
                    <a:pt x="3566" y="7391"/>
                    <a:pt x="3477" y="7401"/>
                  </a:cubicBezTo>
                  <a:cubicBezTo>
                    <a:pt x="3418" y="7413"/>
                    <a:pt x="3358" y="7419"/>
                    <a:pt x="3299" y="7419"/>
                  </a:cubicBezTo>
                  <a:cubicBezTo>
                    <a:pt x="3239" y="7419"/>
                    <a:pt x="3180" y="7413"/>
                    <a:pt x="3120" y="7401"/>
                  </a:cubicBezTo>
                  <a:cubicBezTo>
                    <a:pt x="3025" y="7306"/>
                    <a:pt x="2953" y="7210"/>
                    <a:pt x="2929" y="7091"/>
                  </a:cubicBezTo>
                  <a:cubicBezTo>
                    <a:pt x="2787" y="6710"/>
                    <a:pt x="2501" y="6424"/>
                    <a:pt x="2120" y="6282"/>
                  </a:cubicBezTo>
                  <a:cubicBezTo>
                    <a:pt x="2001" y="6234"/>
                    <a:pt x="1882" y="6186"/>
                    <a:pt x="1810" y="6091"/>
                  </a:cubicBezTo>
                  <a:cubicBezTo>
                    <a:pt x="1786" y="5972"/>
                    <a:pt x="1786" y="5829"/>
                    <a:pt x="1810" y="5710"/>
                  </a:cubicBezTo>
                  <a:cubicBezTo>
                    <a:pt x="1882" y="5329"/>
                    <a:pt x="1763" y="4924"/>
                    <a:pt x="1501" y="4638"/>
                  </a:cubicBezTo>
                  <a:cubicBezTo>
                    <a:pt x="1262" y="4472"/>
                    <a:pt x="1262" y="4114"/>
                    <a:pt x="1501" y="3948"/>
                  </a:cubicBezTo>
                  <a:cubicBezTo>
                    <a:pt x="1763" y="3662"/>
                    <a:pt x="1882" y="3257"/>
                    <a:pt x="1810" y="2876"/>
                  </a:cubicBezTo>
                  <a:cubicBezTo>
                    <a:pt x="1667" y="2614"/>
                    <a:pt x="1858" y="2305"/>
                    <a:pt x="2144" y="2305"/>
                  </a:cubicBezTo>
                  <a:cubicBezTo>
                    <a:pt x="2501" y="2162"/>
                    <a:pt x="2810" y="1876"/>
                    <a:pt x="2929" y="1495"/>
                  </a:cubicBezTo>
                  <a:cubicBezTo>
                    <a:pt x="2948" y="1273"/>
                    <a:pt x="3125" y="1123"/>
                    <a:pt x="3326" y="1123"/>
                  </a:cubicBezTo>
                  <a:cubicBezTo>
                    <a:pt x="3383" y="1123"/>
                    <a:pt x="3443" y="1135"/>
                    <a:pt x="3501" y="1161"/>
                  </a:cubicBezTo>
                  <a:cubicBezTo>
                    <a:pt x="3580" y="1171"/>
                    <a:pt x="3663" y="1177"/>
                    <a:pt x="3747" y="1177"/>
                  </a:cubicBezTo>
                  <a:cubicBezTo>
                    <a:pt x="3865" y="1177"/>
                    <a:pt x="3985" y="1166"/>
                    <a:pt x="4096" y="1138"/>
                  </a:cubicBezTo>
                  <a:cubicBezTo>
                    <a:pt x="4263" y="1090"/>
                    <a:pt x="4454" y="995"/>
                    <a:pt x="4597" y="876"/>
                  </a:cubicBezTo>
                  <a:cubicBezTo>
                    <a:pt x="4692" y="780"/>
                    <a:pt x="4811" y="733"/>
                    <a:pt x="4930" y="685"/>
                  </a:cubicBezTo>
                  <a:close/>
                  <a:moveTo>
                    <a:pt x="7478" y="7496"/>
                  </a:moveTo>
                  <a:lnTo>
                    <a:pt x="8621" y="9473"/>
                  </a:lnTo>
                  <a:lnTo>
                    <a:pt x="7811" y="9425"/>
                  </a:lnTo>
                  <a:lnTo>
                    <a:pt x="7430" y="10163"/>
                  </a:lnTo>
                  <a:lnTo>
                    <a:pt x="6240" y="8091"/>
                  </a:lnTo>
                  <a:lnTo>
                    <a:pt x="6240" y="8091"/>
                  </a:lnTo>
                  <a:cubicBezTo>
                    <a:pt x="6353" y="8106"/>
                    <a:pt x="6459" y="8114"/>
                    <a:pt x="6560" y="8114"/>
                  </a:cubicBezTo>
                  <a:cubicBezTo>
                    <a:pt x="6966" y="8114"/>
                    <a:pt x="7268" y="7974"/>
                    <a:pt x="7478" y="7496"/>
                  </a:cubicBezTo>
                  <a:close/>
                  <a:moveTo>
                    <a:pt x="2382" y="7496"/>
                  </a:moveTo>
                  <a:cubicBezTo>
                    <a:pt x="2596" y="7963"/>
                    <a:pt x="2889" y="8112"/>
                    <a:pt x="3314" y="8112"/>
                  </a:cubicBezTo>
                  <a:cubicBezTo>
                    <a:pt x="3409" y="8112"/>
                    <a:pt x="3511" y="8105"/>
                    <a:pt x="3620" y="8091"/>
                  </a:cubicBezTo>
                  <a:lnTo>
                    <a:pt x="3620" y="8091"/>
                  </a:lnTo>
                  <a:lnTo>
                    <a:pt x="2406" y="10187"/>
                  </a:lnTo>
                  <a:lnTo>
                    <a:pt x="2048" y="9425"/>
                  </a:lnTo>
                  <a:lnTo>
                    <a:pt x="1239" y="9473"/>
                  </a:lnTo>
                  <a:lnTo>
                    <a:pt x="2382" y="7496"/>
                  </a:lnTo>
                  <a:close/>
                  <a:moveTo>
                    <a:pt x="4939" y="1"/>
                  </a:moveTo>
                  <a:cubicBezTo>
                    <a:pt x="4704" y="1"/>
                    <a:pt x="4466" y="102"/>
                    <a:pt x="4192" y="304"/>
                  </a:cubicBezTo>
                  <a:cubicBezTo>
                    <a:pt x="4096" y="376"/>
                    <a:pt x="4001" y="423"/>
                    <a:pt x="3906" y="471"/>
                  </a:cubicBezTo>
                  <a:cubicBezTo>
                    <a:pt x="3846" y="483"/>
                    <a:pt x="3787" y="489"/>
                    <a:pt x="3727" y="489"/>
                  </a:cubicBezTo>
                  <a:cubicBezTo>
                    <a:pt x="3668" y="489"/>
                    <a:pt x="3608" y="483"/>
                    <a:pt x="3549" y="471"/>
                  </a:cubicBezTo>
                  <a:cubicBezTo>
                    <a:pt x="3463" y="448"/>
                    <a:pt x="3377" y="438"/>
                    <a:pt x="3293" y="438"/>
                  </a:cubicBezTo>
                  <a:cubicBezTo>
                    <a:pt x="2839" y="438"/>
                    <a:pt x="2431" y="747"/>
                    <a:pt x="2310" y="1209"/>
                  </a:cubicBezTo>
                  <a:cubicBezTo>
                    <a:pt x="2263" y="1304"/>
                    <a:pt x="2215" y="1400"/>
                    <a:pt x="2144" y="1495"/>
                  </a:cubicBezTo>
                  <a:cubicBezTo>
                    <a:pt x="1977" y="1662"/>
                    <a:pt x="1453" y="1733"/>
                    <a:pt x="1215" y="2138"/>
                  </a:cubicBezTo>
                  <a:cubicBezTo>
                    <a:pt x="1096" y="2376"/>
                    <a:pt x="1072" y="2662"/>
                    <a:pt x="1120" y="2924"/>
                  </a:cubicBezTo>
                  <a:cubicBezTo>
                    <a:pt x="1167" y="3138"/>
                    <a:pt x="1120" y="3376"/>
                    <a:pt x="953" y="3543"/>
                  </a:cubicBezTo>
                  <a:cubicBezTo>
                    <a:pt x="548" y="4067"/>
                    <a:pt x="548" y="4472"/>
                    <a:pt x="953" y="5019"/>
                  </a:cubicBezTo>
                  <a:cubicBezTo>
                    <a:pt x="1024" y="5091"/>
                    <a:pt x="1072" y="5186"/>
                    <a:pt x="1120" y="5305"/>
                  </a:cubicBezTo>
                  <a:cubicBezTo>
                    <a:pt x="1143" y="5424"/>
                    <a:pt x="1143" y="5543"/>
                    <a:pt x="1120" y="5639"/>
                  </a:cubicBezTo>
                  <a:cubicBezTo>
                    <a:pt x="1024" y="6353"/>
                    <a:pt x="1262" y="6663"/>
                    <a:pt x="1905" y="6925"/>
                  </a:cubicBezTo>
                  <a:lnTo>
                    <a:pt x="0" y="10259"/>
                  </a:lnTo>
                  <a:lnTo>
                    <a:pt x="0" y="10259"/>
                  </a:lnTo>
                  <a:lnTo>
                    <a:pt x="1620" y="10139"/>
                  </a:lnTo>
                  <a:lnTo>
                    <a:pt x="2358" y="11616"/>
                  </a:lnTo>
                  <a:lnTo>
                    <a:pt x="4263" y="8306"/>
                  </a:lnTo>
                  <a:cubicBezTo>
                    <a:pt x="4454" y="8472"/>
                    <a:pt x="4686" y="8556"/>
                    <a:pt x="4918" y="8556"/>
                  </a:cubicBezTo>
                  <a:cubicBezTo>
                    <a:pt x="5150" y="8556"/>
                    <a:pt x="5382" y="8472"/>
                    <a:pt x="5573" y="8306"/>
                  </a:cubicBezTo>
                  <a:lnTo>
                    <a:pt x="7478" y="11616"/>
                  </a:lnTo>
                  <a:lnTo>
                    <a:pt x="8216" y="10139"/>
                  </a:lnTo>
                  <a:lnTo>
                    <a:pt x="9860" y="10259"/>
                  </a:lnTo>
                  <a:lnTo>
                    <a:pt x="7931" y="6925"/>
                  </a:lnTo>
                  <a:cubicBezTo>
                    <a:pt x="8574" y="6663"/>
                    <a:pt x="8835" y="6353"/>
                    <a:pt x="8716" y="5639"/>
                  </a:cubicBezTo>
                  <a:cubicBezTo>
                    <a:pt x="8669" y="5424"/>
                    <a:pt x="8716" y="5186"/>
                    <a:pt x="8883" y="5019"/>
                  </a:cubicBezTo>
                  <a:cubicBezTo>
                    <a:pt x="9288" y="4495"/>
                    <a:pt x="9288" y="4091"/>
                    <a:pt x="8883" y="3543"/>
                  </a:cubicBezTo>
                  <a:cubicBezTo>
                    <a:pt x="8835" y="3448"/>
                    <a:pt x="8764" y="3352"/>
                    <a:pt x="8716" y="3257"/>
                  </a:cubicBezTo>
                  <a:cubicBezTo>
                    <a:pt x="8716" y="3138"/>
                    <a:pt x="8716" y="3019"/>
                    <a:pt x="8716" y="2924"/>
                  </a:cubicBezTo>
                  <a:cubicBezTo>
                    <a:pt x="8788" y="2662"/>
                    <a:pt x="8740" y="2376"/>
                    <a:pt x="8621" y="2138"/>
                  </a:cubicBezTo>
                  <a:cubicBezTo>
                    <a:pt x="8478" y="1924"/>
                    <a:pt x="8264" y="1757"/>
                    <a:pt x="8002" y="1662"/>
                  </a:cubicBezTo>
                  <a:cubicBezTo>
                    <a:pt x="7907" y="1614"/>
                    <a:pt x="7788" y="1566"/>
                    <a:pt x="7692" y="1495"/>
                  </a:cubicBezTo>
                  <a:cubicBezTo>
                    <a:pt x="7550" y="1328"/>
                    <a:pt x="7454" y="804"/>
                    <a:pt x="7049" y="566"/>
                  </a:cubicBezTo>
                  <a:cubicBezTo>
                    <a:pt x="6875" y="496"/>
                    <a:pt x="6688" y="452"/>
                    <a:pt x="6497" y="452"/>
                  </a:cubicBezTo>
                  <a:cubicBezTo>
                    <a:pt x="6428" y="452"/>
                    <a:pt x="6358" y="458"/>
                    <a:pt x="6287" y="471"/>
                  </a:cubicBezTo>
                  <a:cubicBezTo>
                    <a:pt x="6231" y="490"/>
                    <a:pt x="6174" y="498"/>
                    <a:pt x="6116" y="498"/>
                  </a:cubicBezTo>
                  <a:cubicBezTo>
                    <a:pt x="5953" y="498"/>
                    <a:pt x="5791" y="427"/>
                    <a:pt x="5668" y="304"/>
                  </a:cubicBezTo>
                  <a:cubicBezTo>
                    <a:pt x="5406" y="102"/>
                    <a:pt x="5174" y="1"/>
                    <a:pt x="49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TextBox 3">
            <a:extLst>
              <a:ext uri="{FF2B5EF4-FFF2-40B4-BE49-F238E27FC236}">
                <a16:creationId xmlns:a16="http://schemas.microsoft.com/office/drawing/2014/main" id="{1E3139D7-2F08-7B64-5165-B376C048C12A}"/>
              </a:ext>
            </a:extLst>
          </p:cNvPr>
          <p:cNvSpPr txBox="1"/>
          <p:nvPr/>
        </p:nvSpPr>
        <p:spPr>
          <a:xfrm>
            <a:off x="8697729" y="4808341"/>
            <a:ext cx="494893" cy="335159"/>
          </a:xfrm>
          <a:prstGeom prst="rect">
            <a:avLst/>
          </a:prstGeom>
          <a:noFill/>
          <a:ln>
            <a:noFill/>
          </a:ln>
        </p:spPr>
        <p:txBody>
          <a:bodyPr spcFirstLastPara="1" wrap="square" lIns="91425" tIns="0" rIns="91425" bIns="91425" anchor="t" anchorCtr="0">
            <a:noAutofit/>
          </a:bodyPr>
          <a:lstStyle>
            <a:defPPr marR="0" lvl="0" algn="l" rtl="0">
              <a:lnSpc>
                <a:spcPct val="100000"/>
              </a:lnSpc>
              <a:spcBef>
                <a:spcPts val="0"/>
              </a:spcBef>
              <a:spcAft>
                <a:spcPts val="0"/>
              </a:spcAft>
            </a:defPPr>
            <a:lvl1pPr marL="0" indent="0" algn="ctr">
              <a:buClr>
                <a:schemeClr val="lt1"/>
              </a:buClr>
              <a:buSzPts val="12000"/>
              <a:buFont typeface="Aldrich"/>
              <a:buNone/>
              <a:defRPr sz="12000">
                <a:solidFill>
                  <a:schemeClr val="lt2"/>
                </a:solidFill>
                <a:latin typeface="Aldrich"/>
                <a:ea typeface="Aldrich"/>
                <a:cs typeface="Aldrich"/>
                <a:sym typeface="Aldrich"/>
              </a:defRPr>
            </a:lvl1pPr>
            <a:lvl2pPr algn="ctr">
              <a:buClr>
                <a:schemeClr val="lt1"/>
              </a:buClr>
              <a:buSzPts val="12000"/>
              <a:buFont typeface="Aldrich"/>
              <a:buNone/>
              <a:defRPr sz="12000">
                <a:solidFill>
                  <a:schemeClr val="lt1"/>
                </a:solidFill>
                <a:latin typeface="Aldrich"/>
                <a:ea typeface="Aldrich"/>
                <a:cs typeface="Aldrich"/>
                <a:sym typeface="Aldrich"/>
              </a:defRPr>
            </a:lvl2pPr>
            <a:lvl3pPr algn="ctr">
              <a:buClr>
                <a:schemeClr val="lt1"/>
              </a:buClr>
              <a:buSzPts val="12000"/>
              <a:buFont typeface="Aldrich"/>
              <a:buNone/>
              <a:defRPr sz="12000">
                <a:solidFill>
                  <a:schemeClr val="lt1"/>
                </a:solidFill>
                <a:latin typeface="Aldrich"/>
                <a:ea typeface="Aldrich"/>
                <a:cs typeface="Aldrich"/>
                <a:sym typeface="Aldrich"/>
              </a:defRPr>
            </a:lvl3pPr>
            <a:lvl4pPr algn="ctr">
              <a:buClr>
                <a:schemeClr val="lt1"/>
              </a:buClr>
              <a:buSzPts val="12000"/>
              <a:buFont typeface="Aldrich"/>
              <a:buNone/>
              <a:defRPr sz="12000">
                <a:solidFill>
                  <a:schemeClr val="lt1"/>
                </a:solidFill>
                <a:latin typeface="Aldrich"/>
                <a:ea typeface="Aldrich"/>
                <a:cs typeface="Aldrich"/>
                <a:sym typeface="Aldrich"/>
              </a:defRPr>
            </a:lvl4pPr>
            <a:lvl5pPr algn="ctr">
              <a:buClr>
                <a:schemeClr val="lt1"/>
              </a:buClr>
              <a:buSzPts val="12000"/>
              <a:buFont typeface="Aldrich"/>
              <a:buNone/>
              <a:defRPr sz="12000">
                <a:solidFill>
                  <a:schemeClr val="lt1"/>
                </a:solidFill>
                <a:latin typeface="Aldrich"/>
                <a:ea typeface="Aldrich"/>
                <a:cs typeface="Aldrich"/>
                <a:sym typeface="Aldrich"/>
              </a:defRPr>
            </a:lvl5pPr>
            <a:lvl6pPr algn="ctr">
              <a:buClr>
                <a:schemeClr val="lt1"/>
              </a:buClr>
              <a:buSzPts val="12000"/>
              <a:buFont typeface="Aldrich"/>
              <a:buNone/>
              <a:defRPr sz="12000">
                <a:solidFill>
                  <a:schemeClr val="lt1"/>
                </a:solidFill>
                <a:latin typeface="Aldrich"/>
                <a:ea typeface="Aldrich"/>
                <a:cs typeface="Aldrich"/>
                <a:sym typeface="Aldrich"/>
              </a:defRPr>
            </a:lvl6pPr>
            <a:lvl7pPr algn="ctr">
              <a:buClr>
                <a:schemeClr val="lt1"/>
              </a:buClr>
              <a:buSzPts val="12000"/>
              <a:buFont typeface="Aldrich"/>
              <a:buNone/>
              <a:defRPr sz="12000">
                <a:solidFill>
                  <a:schemeClr val="lt1"/>
                </a:solidFill>
                <a:latin typeface="Aldrich"/>
                <a:ea typeface="Aldrich"/>
                <a:cs typeface="Aldrich"/>
                <a:sym typeface="Aldrich"/>
              </a:defRPr>
            </a:lvl7pPr>
            <a:lvl8pPr algn="ctr">
              <a:buClr>
                <a:schemeClr val="lt1"/>
              </a:buClr>
              <a:buSzPts val="12000"/>
              <a:buFont typeface="Aldrich"/>
              <a:buNone/>
              <a:defRPr sz="12000">
                <a:solidFill>
                  <a:schemeClr val="lt1"/>
                </a:solidFill>
                <a:latin typeface="Aldrich"/>
                <a:ea typeface="Aldrich"/>
                <a:cs typeface="Aldrich"/>
                <a:sym typeface="Aldrich"/>
              </a:defRPr>
            </a:lvl8pPr>
            <a:lvl9pPr algn="ctr">
              <a:buClr>
                <a:schemeClr val="lt1"/>
              </a:buClr>
              <a:buSzPts val="12000"/>
              <a:buFont typeface="Aldrich"/>
              <a:buNone/>
              <a:defRPr sz="12000">
                <a:solidFill>
                  <a:schemeClr val="lt1"/>
                </a:solidFill>
                <a:latin typeface="Aldrich"/>
                <a:ea typeface="Aldrich"/>
                <a:cs typeface="Aldrich"/>
                <a:sym typeface="Aldrich"/>
              </a:defRPr>
            </a:lvl9pPr>
          </a:lstStyle>
          <a:p>
            <a:r>
              <a:rPr lang="en-IN" sz="1600" dirty="0"/>
              <a:t>12</a:t>
            </a:r>
          </a:p>
        </p:txBody>
      </p:sp>
    </p:spTree>
    <p:extLst>
      <p:ext uri="{BB962C8B-B14F-4D97-AF65-F5344CB8AC3E}">
        <p14:creationId xmlns:p14="http://schemas.microsoft.com/office/powerpoint/2010/main" val="1259626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childTnLst>
                                </p:cTn>
                              </p:par>
                              <p:par>
                                <p:cTn id="8" presetID="2" presetClass="entr" presetSubtype="1"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 calcmode="lin" valueType="num">
                                      <p:cBhvr additive="base">
                                        <p:cTn id="10" dur="1000"/>
                                        <p:tgtEl>
                                          <p:spTgt spid="8"/>
                                        </p:tgtEl>
                                        <p:attrNameLst>
                                          <p:attrName>ppt_y</p:attrName>
                                        </p:attrNameLst>
                                      </p:cBhvr>
                                      <p:tavLst>
                                        <p:tav tm="0">
                                          <p:val>
                                            <p:strVal val="#ppt_y-1"/>
                                          </p:val>
                                        </p:tav>
                                        <p:tav tm="100000">
                                          <p:val>
                                            <p:strVal val="#ppt_y"/>
                                          </p:val>
                                        </p:tav>
                                      </p:tavLst>
                                    </p:anim>
                                  </p:childTnLst>
                                </p:cTn>
                              </p:par>
                              <p:par>
                                <p:cTn id="11" presetID="8" presetClass="emph" presetSubtype="0" fill="hold" nodeType="withEffect">
                                  <p:stCondLst>
                                    <p:cond delay="0"/>
                                  </p:stCondLst>
                                  <p:childTnLst>
                                    <p:animRot by="-21600000">
                                      <p:cBhvr>
                                        <p:cTn id="12" dur="1000" fill="hold"/>
                                        <p:tgtEl>
                                          <p:spTgt spid="13"/>
                                        </p:tgtEl>
                                        <p:attrNameLst>
                                          <p:attrName>r</p:attrName>
                                        </p:attrNameLst>
                                      </p:cBhvr>
                                    </p:animRot>
                                  </p:childTnLst>
                                </p:cTn>
                              </p:par>
                              <p:par>
                                <p:cTn id="13" presetID="10" presetClass="entr" presetSubtype="0" fill="hold" nodeType="withEffect">
                                  <p:stCondLst>
                                    <p:cond delay="0"/>
                                  </p:stCondLst>
                                  <p:childTnLst>
                                    <p:set>
                                      <p:cBhvr>
                                        <p:cTn id="14" dur="1" fill="hold">
                                          <p:stCondLst>
                                            <p:cond delay="0"/>
                                          </p:stCondLst>
                                        </p:cTn>
                                        <p:tgtEl>
                                          <p:spTgt spid="58"/>
                                        </p:tgtEl>
                                        <p:attrNameLst>
                                          <p:attrName>style.visibility</p:attrName>
                                        </p:attrNameLst>
                                      </p:cBhvr>
                                      <p:to>
                                        <p:strVal val="visible"/>
                                      </p:to>
                                    </p:set>
                                    <p:animEffect transition="in" filter="fade">
                                      <p:cBhvr>
                                        <p:cTn id="15" dur="1000"/>
                                        <p:tgtEl>
                                          <p:spTgt spid="58"/>
                                        </p:tgtEl>
                                      </p:cBhvr>
                                    </p:animEffect>
                                  </p:childTnLst>
                                </p:cTn>
                              </p:par>
                              <p:par>
                                <p:cTn id="16" presetID="23" presetClass="entr" presetSubtype="16" fill="hold" nodeType="withEffect">
                                  <p:stCondLst>
                                    <p:cond delay="0"/>
                                  </p:stCondLst>
                                  <p:childTnLst>
                                    <p:set>
                                      <p:cBhvr>
                                        <p:cTn id="17" dur="1" fill="hold">
                                          <p:stCondLst>
                                            <p:cond delay="0"/>
                                          </p:stCondLst>
                                        </p:cTn>
                                        <p:tgtEl>
                                          <p:spTgt spid="57"/>
                                        </p:tgtEl>
                                        <p:attrNameLst>
                                          <p:attrName>style.visibility</p:attrName>
                                        </p:attrNameLst>
                                      </p:cBhvr>
                                      <p:to>
                                        <p:strVal val="visible"/>
                                      </p:to>
                                    </p:set>
                                    <p:anim calcmode="lin" valueType="num">
                                      <p:cBhvr additive="base">
                                        <p:cTn id="18" dur="1000"/>
                                        <p:tgtEl>
                                          <p:spTgt spid="57"/>
                                        </p:tgtEl>
                                        <p:attrNameLst>
                                          <p:attrName>ppt_w</p:attrName>
                                        </p:attrNameLst>
                                      </p:cBhvr>
                                      <p:tavLst>
                                        <p:tav tm="0">
                                          <p:val>
                                            <p:strVal val="0"/>
                                          </p:val>
                                        </p:tav>
                                        <p:tav tm="100000">
                                          <p:val>
                                            <p:strVal val="#ppt_w"/>
                                          </p:val>
                                        </p:tav>
                                      </p:tavLst>
                                    </p:anim>
                                    <p:anim calcmode="lin" valueType="num">
                                      <p:cBhvr additive="base">
                                        <p:cTn id="19" dur="1000"/>
                                        <p:tgtEl>
                                          <p:spTgt spid="57"/>
                                        </p:tgtEl>
                                        <p:attrNameLst>
                                          <p:attrName>ppt_h</p:attrName>
                                        </p:attrNameLst>
                                      </p:cBhvr>
                                      <p:tavLst>
                                        <p:tav tm="0">
                                          <p:val>
                                            <p:strVal val="0"/>
                                          </p:val>
                                        </p:tav>
                                        <p:tav tm="100000">
                                          <p:val>
                                            <p:strVal val="#ppt_h"/>
                                          </p:val>
                                        </p:tav>
                                      </p:tavLst>
                                    </p:anim>
                                  </p:childTnLst>
                                </p:cTn>
                              </p:par>
                              <p:par>
                                <p:cTn id="20" presetID="8" presetClass="emph" presetSubtype="0" fill="hold" nodeType="withEffect">
                                  <p:stCondLst>
                                    <p:cond delay="0"/>
                                  </p:stCondLst>
                                  <p:childTnLst>
                                    <p:animRot by="-21600000">
                                      <p:cBhvr>
                                        <p:cTn id="21" dur="1000" fill="hold"/>
                                        <p:tgtEl>
                                          <p:spTgt spid="85"/>
                                        </p:tgtEl>
                                        <p:attrNameLst>
                                          <p:attrName>r</p:attrName>
                                        </p:attrNameLst>
                                      </p:cBhvr>
                                    </p:animRot>
                                  </p:childTnLst>
                                </p:cTn>
                              </p:par>
                              <p:par>
                                <p:cTn id="22" presetID="10" presetClass="entr" presetSubtype="0" fill="hold" nodeType="withEffect">
                                  <p:stCondLst>
                                    <p:cond delay="0"/>
                                  </p:stCondLst>
                                  <p:childTnLst>
                                    <p:set>
                                      <p:cBhvr>
                                        <p:cTn id="23" dur="1" fill="hold">
                                          <p:stCondLst>
                                            <p:cond delay="0"/>
                                          </p:stCondLst>
                                        </p:cTn>
                                        <p:tgtEl>
                                          <p:spTgt spid="108"/>
                                        </p:tgtEl>
                                        <p:attrNameLst>
                                          <p:attrName>style.visibility</p:attrName>
                                        </p:attrNameLst>
                                      </p:cBhvr>
                                      <p:to>
                                        <p:strVal val="visible"/>
                                      </p:to>
                                    </p:set>
                                    <p:animEffect transition="in" filter="fade">
                                      <p:cBhvr>
                                        <p:cTn id="24" dur="1000"/>
                                        <p:tgtEl>
                                          <p:spTgt spid="108"/>
                                        </p:tgtEl>
                                      </p:cBhvr>
                                    </p:animEffect>
                                  </p:childTnLst>
                                </p:cTn>
                              </p:par>
                              <p:par>
                                <p:cTn id="25" presetID="23" presetClass="entr" presetSubtype="16" fill="hold" nodeType="withEffect">
                                  <p:stCondLst>
                                    <p:cond delay="0"/>
                                  </p:stCondLst>
                                  <p:childTnLst>
                                    <p:set>
                                      <p:cBhvr>
                                        <p:cTn id="26" dur="1" fill="hold">
                                          <p:stCondLst>
                                            <p:cond delay="0"/>
                                          </p:stCondLst>
                                        </p:cTn>
                                        <p:tgtEl>
                                          <p:spTgt spid="107"/>
                                        </p:tgtEl>
                                        <p:attrNameLst>
                                          <p:attrName>style.visibility</p:attrName>
                                        </p:attrNameLst>
                                      </p:cBhvr>
                                      <p:to>
                                        <p:strVal val="visible"/>
                                      </p:to>
                                    </p:set>
                                    <p:anim calcmode="lin" valueType="num">
                                      <p:cBhvr additive="base">
                                        <p:cTn id="27" dur="1000"/>
                                        <p:tgtEl>
                                          <p:spTgt spid="107"/>
                                        </p:tgtEl>
                                        <p:attrNameLst>
                                          <p:attrName>ppt_w</p:attrName>
                                        </p:attrNameLst>
                                      </p:cBhvr>
                                      <p:tavLst>
                                        <p:tav tm="0">
                                          <p:val>
                                            <p:strVal val="0"/>
                                          </p:val>
                                        </p:tav>
                                        <p:tav tm="100000">
                                          <p:val>
                                            <p:strVal val="#ppt_w"/>
                                          </p:val>
                                        </p:tav>
                                      </p:tavLst>
                                    </p:anim>
                                    <p:anim calcmode="lin" valueType="num">
                                      <p:cBhvr additive="base">
                                        <p:cTn id="28" dur="1000"/>
                                        <p:tgtEl>
                                          <p:spTgt spid="107"/>
                                        </p:tgtEl>
                                        <p:attrNameLst>
                                          <p:attrName>ppt_h</p:attrName>
                                        </p:attrNameLst>
                                      </p:cBhvr>
                                      <p:tavLst>
                                        <p:tav tm="0">
                                          <p:val>
                                            <p:strVal val="0"/>
                                          </p:val>
                                        </p:tav>
                                        <p:tav tm="100000">
                                          <p:val>
                                            <p:strVal val="#ppt_h"/>
                                          </p:val>
                                        </p:tav>
                                      </p:tavLst>
                                    </p:anim>
                                  </p:childTnLst>
                                </p:cTn>
                              </p:par>
                              <p:par>
                                <p:cTn id="29" presetID="8" presetClass="emph" presetSubtype="0" fill="hold" nodeType="withEffect">
                                  <p:stCondLst>
                                    <p:cond delay="0"/>
                                  </p:stCondLst>
                                  <p:childTnLst>
                                    <p:animRot by="-21600000">
                                      <p:cBhvr>
                                        <p:cTn id="30" dur="1000" fill="hold"/>
                                        <p:tgtEl>
                                          <p:spTgt spid="112"/>
                                        </p:tgtEl>
                                        <p:attrNameLst>
                                          <p:attrName>r</p:attrName>
                                        </p:attrNameLst>
                                      </p:cBhvr>
                                    </p:animRot>
                                  </p:childTnLst>
                                </p:cTn>
                              </p:par>
                              <p:par>
                                <p:cTn id="31" presetID="23" presetClass="entr" presetSubtype="16" fill="hold" nodeType="withEffect">
                                  <p:stCondLst>
                                    <p:cond delay="0"/>
                                  </p:stCondLst>
                                  <p:childTnLst>
                                    <p:set>
                                      <p:cBhvr>
                                        <p:cTn id="32" dur="1" fill="hold">
                                          <p:stCondLst>
                                            <p:cond delay="0"/>
                                          </p:stCondLst>
                                        </p:cTn>
                                        <p:tgtEl>
                                          <p:spTgt spid="134"/>
                                        </p:tgtEl>
                                        <p:attrNameLst>
                                          <p:attrName>style.visibility</p:attrName>
                                        </p:attrNameLst>
                                      </p:cBhvr>
                                      <p:to>
                                        <p:strVal val="visible"/>
                                      </p:to>
                                    </p:set>
                                    <p:anim calcmode="lin" valueType="num">
                                      <p:cBhvr additive="base">
                                        <p:cTn id="33" dur="1000"/>
                                        <p:tgtEl>
                                          <p:spTgt spid="134"/>
                                        </p:tgtEl>
                                        <p:attrNameLst>
                                          <p:attrName>ppt_w</p:attrName>
                                        </p:attrNameLst>
                                      </p:cBhvr>
                                      <p:tavLst>
                                        <p:tav tm="0">
                                          <p:val>
                                            <p:strVal val="0"/>
                                          </p:val>
                                        </p:tav>
                                        <p:tav tm="100000">
                                          <p:val>
                                            <p:strVal val="#ppt_w"/>
                                          </p:val>
                                        </p:tav>
                                      </p:tavLst>
                                    </p:anim>
                                    <p:anim calcmode="lin" valueType="num">
                                      <p:cBhvr additive="base">
                                        <p:cTn id="34" dur="1000"/>
                                        <p:tgtEl>
                                          <p:spTgt spid="134"/>
                                        </p:tgtEl>
                                        <p:attrNameLst>
                                          <p:attrName>ppt_h</p:attrName>
                                        </p:attrNameLst>
                                      </p:cBhvr>
                                      <p:tavLst>
                                        <p:tav tm="0">
                                          <p:val>
                                            <p:strVal val="0"/>
                                          </p:val>
                                        </p:tav>
                                        <p:tav tm="100000">
                                          <p:val>
                                            <p:strVal val="#ppt_h"/>
                                          </p:val>
                                        </p:tav>
                                      </p:tavLst>
                                    </p:anim>
                                  </p:childTnLst>
                                </p:cTn>
                              </p:par>
                              <p:par>
                                <p:cTn id="35" presetID="8" presetClass="emph" presetSubtype="0" fill="hold" nodeType="withEffect">
                                  <p:stCondLst>
                                    <p:cond delay="0"/>
                                  </p:stCondLst>
                                  <p:childTnLst>
                                    <p:animRot by="-21600000">
                                      <p:cBhvr>
                                        <p:cTn id="36" dur="1000" fill="hold"/>
                                        <p:tgtEl>
                                          <p:spTgt spid="139"/>
                                        </p:tgtEl>
                                        <p:attrNameLst>
                                          <p:attrName>r</p:attrName>
                                        </p:attrNameLst>
                                      </p:cBhvr>
                                    </p:animRot>
                                  </p:childTnLst>
                                </p:cTn>
                              </p:par>
                              <p:par>
                                <p:cTn id="37" presetID="23" presetClass="entr" presetSubtype="16" fill="hold" nodeType="withEffect">
                                  <p:stCondLst>
                                    <p:cond delay="0"/>
                                  </p:stCondLst>
                                  <p:childTnLst>
                                    <p:set>
                                      <p:cBhvr>
                                        <p:cTn id="38" dur="1" fill="hold">
                                          <p:stCondLst>
                                            <p:cond delay="0"/>
                                          </p:stCondLst>
                                        </p:cTn>
                                        <p:tgtEl>
                                          <p:spTgt spid="161"/>
                                        </p:tgtEl>
                                        <p:attrNameLst>
                                          <p:attrName>style.visibility</p:attrName>
                                        </p:attrNameLst>
                                      </p:cBhvr>
                                      <p:to>
                                        <p:strVal val="visible"/>
                                      </p:to>
                                    </p:set>
                                    <p:anim calcmode="lin" valueType="num">
                                      <p:cBhvr additive="base">
                                        <p:cTn id="39" dur="1000"/>
                                        <p:tgtEl>
                                          <p:spTgt spid="161"/>
                                        </p:tgtEl>
                                        <p:attrNameLst>
                                          <p:attrName>ppt_w</p:attrName>
                                        </p:attrNameLst>
                                      </p:cBhvr>
                                      <p:tavLst>
                                        <p:tav tm="0">
                                          <p:val>
                                            <p:strVal val="0"/>
                                          </p:val>
                                        </p:tav>
                                        <p:tav tm="100000">
                                          <p:val>
                                            <p:strVal val="#ppt_w"/>
                                          </p:val>
                                        </p:tav>
                                      </p:tavLst>
                                    </p:anim>
                                    <p:anim calcmode="lin" valueType="num">
                                      <p:cBhvr additive="base">
                                        <p:cTn id="40" dur="1000"/>
                                        <p:tgtEl>
                                          <p:spTgt spid="161"/>
                                        </p:tgtEl>
                                        <p:attrNameLst>
                                          <p:attrName>ppt_h</p:attrName>
                                        </p:attrNameLst>
                                      </p:cBhvr>
                                      <p:tavLst>
                                        <p:tav tm="0">
                                          <p:val>
                                            <p:strVal val="0"/>
                                          </p:val>
                                        </p:tav>
                                        <p:tav tm="100000">
                                          <p:val>
                                            <p:strVal val="#ppt_h"/>
                                          </p:val>
                                        </p:tav>
                                      </p:tavLst>
                                    </p:anim>
                                  </p:childTnLst>
                                </p:cTn>
                              </p:par>
                              <p:par>
                                <p:cTn id="41" presetID="8" presetClass="emph" presetSubtype="0" fill="hold" nodeType="withEffect">
                                  <p:stCondLst>
                                    <p:cond delay="0"/>
                                  </p:stCondLst>
                                  <p:childTnLst>
                                    <p:animRot by="-21600000">
                                      <p:cBhvr>
                                        <p:cTn id="42" dur="1000" fill="hold"/>
                                        <p:tgtEl>
                                          <p:spTgt spid="166"/>
                                        </p:tgtEl>
                                        <p:attrNameLst>
                                          <p:attrName>r</p:attrName>
                                        </p:attrNameLst>
                                      </p:cBhvr>
                                    </p:animRot>
                                  </p:childTnLst>
                                </p:cTn>
                              </p:par>
                              <p:par>
                                <p:cTn id="43" presetID="23" presetClass="entr" presetSubtype="16" fill="hold" nodeType="withEffect">
                                  <p:stCondLst>
                                    <p:cond delay="0"/>
                                  </p:stCondLst>
                                  <p:childTnLst>
                                    <p:set>
                                      <p:cBhvr>
                                        <p:cTn id="44" dur="1" fill="hold">
                                          <p:stCondLst>
                                            <p:cond delay="0"/>
                                          </p:stCondLst>
                                        </p:cTn>
                                        <p:tgtEl>
                                          <p:spTgt spid="188"/>
                                        </p:tgtEl>
                                        <p:attrNameLst>
                                          <p:attrName>style.visibility</p:attrName>
                                        </p:attrNameLst>
                                      </p:cBhvr>
                                      <p:to>
                                        <p:strVal val="visible"/>
                                      </p:to>
                                    </p:set>
                                    <p:anim calcmode="lin" valueType="num">
                                      <p:cBhvr additive="base">
                                        <p:cTn id="45" dur="1000"/>
                                        <p:tgtEl>
                                          <p:spTgt spid="188"/>
                                        </p:tgtEl>
                                        <p:attrNameLst>
                                          <p:attrName>ppt_w</p:attrName>
                                        </p:attrNameLst>
                                      </p:cBhvr>
                                      <p:tavLst>
                                        <p:tav tm="0">
                                          <p:val>
                                            <p:strVal val="0"/>
                                          </p:val>
                                        </p:tav>
                                        <p:tav tm="100000">
                                          <p:val>
                                            <p:strVal val="#ppt_w"/>
                                          </p:val>
                                        </p:tav>
                                      </p:tavLst>
                                    </p:anim>
                                    <p:anim calcmode="lin" valueType="num">
                                      <p:cBhvr additive="base">
                                        <p:cTn id="46" dur="1000"/>
                                        <p:tgtEl>
                                          <p:spTgt spid="188"/>
                                        </p:tgtEl>
                                        <p:attrNameLst>
                                          <p:attrName>ppt_h</p:attrName>
                                        </p:attrNameLst>
                                      </p:cBhvr>
                                      <p:tavLst>
                                        <p:tav tm="0">
                                          <p:val>
                                            <p:strVal val="0"/>
                                          </p:val>
                                        </p:tav>
                                        <p:tav tm="100000">
                                          <p:val>
                                            <p:strVal val="#ppt_h"/>
                                          </p:val>
                                        </p:tav>
                                      </p:tavLst>
                                    </p:anim>
                                  </p:childTnLst>
                                </p:cTn>
                              </p:par>
                              <p:par>
                                <p:cTn id="47" presetID="8" presetClass="emph" presetSubtype="0" fill="hold" nodeType="withEffect">
                                  <p:stCondLst>
                                    <p:cond delay="0"/>
                                  </p:stCondLst>
                                  <p:childTnLst>
                                    <p:animRot by="-21600000">
                                      <p:cBhvr>
                                        <p:cTn id="48" dur="1000" fill="hold"/>
                                        <p:tgtEl>
                                          <p:spTgt spid="193"/>
                                        </p:tgtEl>
                                        <p:attrNameLst>
                                          <p:attrName>r</p:attrName>
                                        </p:attrNameLst>
                                      </p:cBhvr>
                                    </p:animRot>
                                  </p:childTnLst>
                                </p:cTn>
                              </p:par>
                              <p:par>
                                <p:cTn id="49" presetID="23" presetClass="entr" presetSubtype="16" fill="hold" nodeType="withEffect">
                                  <p:stCondLst>
                                    <p:cond delay="0"/>
                                  </p:stCondLst>
                                  <p:childTnLst>
                                    <p:set>
                                      <p:cBhvr>
                                        <p:cTn id="50" dur="1" fill="hold">
                                          <p:stCondLst>
                                            <p:cond delay="0"/>
                                          </p:stCondLst>
                                        </p:cTn>
                                        <p:tgtEl>
                                          <p:spTgt spid="215"/>
                                        </p:tgtEl>
                                        <p:attrNameLst>
                                          <p:attrName>style.visibility</p:attrName>
                                        </p:attrNameLst>
                                      </p:cBhvr>
                                      <p:to>
                                        <p:strVal val="visible"/>
                                      </p:to>
                                    </p:set>
                                    <p:anim calcmode="lin" valueType="num">
                                      <p:cBhvr additive="base">
                                        <p:cTn id="51" dur="1000"/>
                                        <p:tgtEl>
                                          <p:spTgt spid="215"/>
                                        </p:tgtEl>
                                        <p:attrNameLst>
                                          <p:attrName>ppt_w</p:attrName>
                                        </p:attrNameLst>
                                      </p:cBhvr>
                                      <p:tavLst>
                                        <p:tav tm="0">
                                          <p:val>
                                            <p:strVal val="0"/>
                                          </p:val>
                                        </p:tav>
                                        <p:tav tm="100000">
                                          <p:val>
                                            <p:strVal val="#ppt_w"/>
                                          </p:val>
                                        </p:tav>
                                      </p:tavLst>
                                    </p:anim>
                                    <p:anim calcmode="lin" valueType="num">
                                      <p:cBhvr additive="base">
                                        <p:cTn id="52" dur="1000"/>
                                        <p:tgtEl>
                                          <p:spTgt spid="215"/>
                                        </p:tgtEl>
                                        <p:attrNameLst>
                                          <p:attrName>ppt_h</p:attrName>
                                        </p:attrNameLst>
                                      </p:cBhvr>
                                      <p:tavLst>
                                        <p:tav tm="0">
                                          <p:val>
                                            <p:strVal val="0"/>
                                          </p:val>
                                        </p:tav>
                                        <p:tav tm="100000">
                                          <p:val>
                                            <p:strVal val="#ppt_h"/>
                                          </p:val>
                                        </p:tav>
                                      </p:tavLst>
                                    </p:anim>
                                  </p:childTnLst>
                                </p:cTn>
                              </p:par>
                              <p:par>
                                <p:cTn id="53" presetID="10" presetClass="entr" presetSubtype="0" fill="hold" nodeType="withEffect">
                                  <p:stCondLst>
                                    <p:cond delay="0"/>
                                  </p:stCondLst>
                                  <p:childTnLst>
                                    <p:set>
                                      <p:cBhvr>
                                        <p:cTn id="54" dur="1" fill="hold">
                                          <p:stCondLst>
                                            <p:cond delay="0"/>
                                          </p:stCondLst>
                                        </p:cTn>
                                        <p:tgtEl>
                                          <p:spTgt spid="220"/>
                                        </p:tgtEl>
                                        <p:attrNameLst>
                                          <p:attrName>style.visibility</p:attrName>
                                        </p:attrNameLst>
                                      </p:cBhvr>
                                      <p:to>
                                        <p:strVal val="visible"/>
                                      </p:to>
                                    </p:set>
                                    <p:animEffect transition="in" filter="fade">
                                      <p:cBhvr>
                                        <p:cTn id="55" dur="1000"/>
                                        <p:tgtEl>
                                          <p:spTgt spid="220"/>
                                        </p:tgtEl>
                                      </p:cBhvr>
                                    </p:animEffect>
                                  </p:childTnLst>
                                </p:cTn>
                              </p:par>
                              <p:par>
                                <p:cTn id="56" presetID="2" presetClass="entr" presetSubtype="1" fill="hold" nodeType="withEffect">
                                  <p:stCondLst>
                                    <p:cond delay="0"/>
                                  </p:stCondLst>
                                  <p:childTnLst>
                                    <p:set>
                                      <p:cBhvr>
                                        <p:cTn id="57" dur="1" fill="hold">
                                          <p:stCondLst>
                                            <p:cond delay="0"/>
                                          </p:stCondLst>
                                        </p:cTn>
                                        <p:tgtEl>
                                          <p:spTgt spid="221"/>
                                        </p:tgtEl>
                                        <p:attrNameLst>
                                          <p:attrName>style.visibility</p:attrName>
                                        </p:attrNameLst>
                                      </p:cBhvr>
                                      <p:to>
                                        <p:strVal val="visible"/>
                                      </p:to>
                                    </p:set>
                                    <p:anim calcmode="lin" valueType="num">
                                      <p:cBhvr additive="base">
                                        <p:cTn id="58" dur="1000"/>
                                        <p:tgtEl>
                                          <p:spTgt spid="221"/>
                                        </p:tgtEl>
                                        <p:attrNameLst>
                                          <p:attrName>ppt_y</p:attrName>
                                        </p:attrNameLst>
                                      </p:cBhvr>
                                      <p:tavLst>
                                        <p:tav tm="0">
                                          <p:val>
                                            <p:strVal val="#ppt_y-1"/>
                                          </p:val>
                                        </p:tav>
                                        <p:tav tm="100000">
                                          <p:val>
                                            <p:strVal val="#ppt_y"/>
                                          </p:val>
                                        </p:tav>
                                      </p:tavLst>
                                    </p:anim>
                                  </p:childTnLst>
                                </p:cTn>
                              </p:par>
                              <p:par>
                                <p:cTn id="59" presetID="10" presetClass="entr" presetSubtype="0" fill="hold" nodeType="withEffect">
                                  <p:stCondLst>
                                    <p:cond delay="0"/>
                                  </p:stCondLst>
                                  <p:childTnLst>
                                    <p:set>
                                      <p:cBhvr>
                                        <p:cTn id="60" dur="1" fill="hold">
                                          <p:stCondLst>
                                            <p:cond delay="0"/>
                                          </p:stCondLst>
                                        </p:cTn>
                                        <p:tgtEl>
                                          <p:spTgt spid="222"/>
                                        </p:tgtEl>
                                        <p:attrNameLst>
                                          <p:attrName>style.visibility</p:attrName>
                                        </p:attrNameLst>
                                      </p:cBhvr>
                                      <p:to>
                                        <p:strVal val="visible"/>
                                      </p:to>
                                    </p:set>
                                    <p:animEffect transition="in" filter="fade">
                                      <p:cBhvr>
                                        <p:cTn id="61" dur="1000"/>
                                        <p:tgtEl>
                                          <p:spTgt spid="222"/>
                                        </p:tgtEl>
                                      </p:cBhvr>
                                    </p:animEffect>
                                  </p:childTnLst>
                                </p:cTn>
                              </p:par>
                              <p:par>
                                <p:cTn id="62" presetID="2" presetClass="entr" presetSubtype="1" fill="hold" nodeType="withEffect">
                                  <p:stCondLst>
                                    <p:cond delay="0"/>
                                  </p:stCondLst>
                                  <p:childTnLst>
                                    <p:set>
                                      <p:cBhvr>
                                        <p:cTn id="63" dur="1" fill="hold">
                                          <p:stCondLst>
                                            <p:cond delay="0"/>
                                          </p:stCondLst>
                                        </p:cTn>
                                        <p:tgtEl>
                                          <p:spTgt spid="223"/>
                                        </p:tgtEl>
                                        <p:attrNameLst>
                                          <p:attrName>style.visibility</p:attrName>
                                        </p:attrNameLst>
                                      </p:cBhvr>
                                      <p:to>
                                        <p:strVal val="visible"/>
                                      </p:to>
                                    </p:set>
                                    <p:anim calcmode="lin" valueType="num">
                                      <p:cBhvr additive="base">
                                        <p:cTn id="64" dur="1000"/>
                                        <p:tgtEl>
                                          <p:spTgt spid="223"/>
                                        </p:tgtEl>
                                        <p:attrNameLst>
                                          <p:attrName>ppt_y</p:attrName>
                                        </p:attrNameLst>
                                      </p:cBhvr>
                                      <p:tavLst>
                                        <p:tav tm="0">
                                          <p:val>
                                            <p:strVal val="#ppt_y-1"/>
                                          </p:val>
                                        </p:tav>
                                        <p:tav tm="100000">
                                          <p:val>
                                            <p:strVal val="#ppt_y"/>
                                          </p:val>
                                        </p:tav>
                                      </p:tavLst>
                                    </p:anim>
                                  </p:childTnLst>
                                </p:cTn>
                              </p:par>
                              <p:par>
                                <p:cTn id="65" presetID="10" presetClass="entr" presetSubtype="0" fill="hold" nodeType="withEffect">
                                  <p:stCondLst>
                                    <p:cond delay="0"/>
                                  </p:stCondLst>
                                  <p:childTnLst>
                                    <p:set>
                                      <p:cBhvr>
                                        <p:cTn id="66" dur="1" fill="hold">
                                          <p:stCondLst>
                                            <p:cond delay="0"/>
                                          </p:stCondLst>
                                        </p:cTn>
                                        <p:tgtEl>
                                          <p:spTgt spid="224"/>
                                        </p:tgtEl>
                                        <p:attrNameLst>
                                          <p:attrName>style.visibility</p:attrName>
                                        </p:attrNameLst>
                                      </p:cBhvr>
                                      <p:to>
                                        <p:strVal val="visible"/>
                                      </p:to>
                                    </p:set>
                                    <p:animEffect transition="in" filter="fade">
                                      <p:cBhvr>
                                        <p:cTn id="67" dur="1000"/>
                                        <p:tgtEl>
                                          <p:spTgt spid="224"/>
                                        </p:tgtEl>
                                      </p:cBhvr>
                                    </p:animEffect>
                                  </p:childTnLst>
                                </p:cTn>
                              </p:par>
                              <p:par>
                                <p:cTn id="68" presetID="2" presetClass="entr" presetSubtype="1" fill="hold" nodeType="withEffect">
                                  <p:stCondLst>
                                    <p:cond delay="0"/>
                                  </p:stCondLst>
                                  <p:childTnLst>
                                    <p:set>
                                      <p:cBhvr>
                                        <p:cTn id="69" dur="1" fill="hold">
                                          <p:stCondLst>
                                            <p:cond delay="0"/>
                                          </p:stCondLst>
                                        </p:cTn>
                                        <p:tgtEl>
                                          <p:spTgt spid="225"/>
                                        </p:tgtEl>
                                        <p:attrNameLst>
                                          <p:attrName>style.visibility</p:attrName>
                                        </p:attrNameLst>
                                      </p:cBhvr>
                                      <p:to>
                                        <p:strVal val="visible"/>
                                      </p:to>
                                    </p:set>
                                    <p:anim calcmode="lin" valueType="num">
                                      <p:cBhvr additive="base">
                                        <p:cTn id="70" dur="1000"/>
                                        <p:tgtEl>
                                          <p:spTgt spid="225"/>
                                        </p:tgtEl>
                                        <p:attrNameLst>
                                          <p:attrName>ppt_y</p:attrName>
                                        </p:attrNameLst>
                                      </p:cBhvr>
                                      <p:tavLst>
                                        <p:tav tm="0">
                                          <p:val>
                                            <p:strVal val="#ppt_y-1"/>
                                          </p:val>
                                        </p:tav>
                                        <p:tav tm="100000">
                                          <p:val>
                                            <p:strVal val="#ppt_y"/>
                                          </p:val>
                                        </p:tav>
                                      </p:tavLst>
                                    </p:anim>
                                  </p:childTnLst>
                                </p:cTn>
                              </p:par>
                              <p:par>
                                <p:cTn id="71" presetID="10" presetClass="entr" presetSubtype="0" fill="hold" nodeType="withEffect">
                                  <p:stCondLst>
                                    <p:cond delay="0"/>
                                  </p:stCondLst>
                                  <p:childTnLst>
                                    <p:set>
                                      <p:cBhvr>
                                        <p:cTn id="72" dur="1" fill="hold">
                                          <p:stCondLst>
                                            <p:cond delay="0"/>
                                          </p:stCondLst>
                                        </p:cTn>
                                        <p:tgtEl>
                                          <p:spTgt spid="226"/>
                                        </p:tgtEl>
                                        <p:attrNameLst>
                                          <p:attrName>style.visibility</p:attrName>
                                        </p:attrNameLst>
                                      </p:cBhvr>
                                      <p:to>
                                        <p:strVal val="visible"/>
                                      </p:to>
                                    </p:set>
                                    <p:animEffect transition="in" filter="fade">
                                      <p:cBhvr>
                                        <p:cTn id="73" dur="1000"/>
                                        <p:tgtEl>
                                          <p:spTgt spid="226"/>
                                        </p:tgtEl>
                                      </p:cBhvr>
                                    </p:animEffect>
                                  </p:childTnLst>
                                </p:cTn>
                              </p:par>
                              <p:par>
                                <p:cTn id="74" presetID="2" presetClass="entr" presetSubtype="1" fill="hold" nodeType="withEffect">
                                  <p:stCondLst>
                                    <p:cond delay="0"/>
                                  </p:stCondLst>
                                  <p:childTnLst>
                                    <p:set>
                                      <p:cBhvr>
                                        <p:cTn id="75" dur="1" fill="hold">
                                          <p:stCondLst>
                                            <p:cond delay="0"/>
                                          </p:stCondLst>
                                        </p:cTn>
                                        <p:tgtEl>
                                          <p:spTgt spid="227"/>
                                        </p:tgtEl>
                                        <p:attrNameLst>
                                          <p:attrName>style.visibility</p:attrName>
                                        </p:attrNameLst>
                                      </p:cBhvr>
                                      <p:to>
                                        <p:strVal val="visible"/>
                                      </p:to>
                                    </p:set>
                                    <p:anim calcmode="lin" valueType="num">
                                      <p:cBhvr additive="base">
                                        <p:cTn id="76" dur="1000"/>
                                        <p:tgtEl>
                                          <p:spTgt spid="227"/>
                                        </p:tgtEl>
                                        <p:attrNameLst>
                                          <p:attrName>ppt_y</p:attrName>
                                        </p:attrNameLst>
                                      </p:cBhvr>
                                      <p:tavLst>
                                        <p:tav tm="0">
                                          <p:val>
                                            <p:strVal val="#ppt_y-1"/>
                                          </p:val>
                                        </p:tav>
                                        <p:tav tm="100000">
                                          <p:val>
                                            <p:strVal val="#ppt_y"/>
                                          </p:val>
                                        </p:tav>
                                      </p:tavLst>
                                    </p:anim>
                                  </p:childTnLst>
                                </p:cTn>
                              </p:par>
                              <p:par>
                                <p:cTn id="77" presetID="10" presetClass="entr" presetSubtype="0" fill="hold" nodeType="withEffect">
                                  <p:stCondLst>
                                    <p:cond delay="0"/>
                                  </p:stCondLst>
                                  <p:childTnLst>
                                    <p:set>
                                      <p:cBhvr>
                                        <p:cTn id="78" dur="1" fill="hold">
                                          <p:stCondLst>
                                            <p:cond delay="0"/>
                                          </p:stCondLst>
                                        </p:cTn>
                                        <p:tgtEl>
                                          <p:spTgt spid="235"/>
                                        </p:tgtEl>
                                        <p:attrNameLst>
                                          <p:attrName>style.visibility</p:attrName>
                                        </p:attrNameLst>
                                      </p:cBhvr>
                                      <p:to>
                                        <p:strVal val="visible"/>
                                      </p:to>
                                    </p:set>
                                    <p:animEffect transition="in" filter="fade">
                                      <p:cBhvr>
                                        <p:cTn id="79" dur="1000"/>
                                        <p:tgtEl>
                                          <p:spTgt spid="235"/>
                                        </p:tgtEl>
                                      </p:cBhvr>
                                    </p:animEffect>
                                  </p:childTnLst>
                                </p:cTn>
                              </p:par>
                              <p:par>
                                <p:cTn id="80" presetID="10" presetClass="entr" presetSubtype="0" fill="hold" nodeType="withEffect">
                                  <p:stCondLst>
                                    <p:cond delay="0"/>
                                  </p:stCondLst>
                                  <p:childTnLst>
                                    <p:set>
                                      <p:cBhvr>
                                        <p:cTn id="81" dur="1" fill="hold">
                                          <p:stCondLst>
                                            <p:cond delay="0"/>
                                          </p:stCondLst>
                                        </p:cTn>
                                        <p:tgtEl>
                                          <p:spTgt spid="236"/>
                                        </p:tgtEl>
                                        <p:attrNameLst>
                                          <p:attrName>style.visibility</p:attrName>
                                        </p:attrNameLst>
                                      </p:cBhvr>
                                      <p:to>
                                        <p:strVal val="visible"/>
                                      </p:to>
                                    </p:set>
                                    <p:animEffect transition="in" filter="fade">
                                      <p:cBhvr>
                                        <p:cTn id="82" dur="1000"/>
                                        <p:tgtEl>
                                          <p:spTgt spid="236"/>
                                        </p:tgtEl>
                                      </p:cBhvr>
                                    </p:animEffect>
                                  </p:childTnLst>
                                </p:cTn>
                              </p:par>
                              <p:par>
                                <p:cTn id="83" presetID="10" presetClass="entr" presetSubtype="0" fill="hold" nodeType="withEffect">
                                  <p:stCondLst>
                                    <p:cond delay="0"/>
                                  </p:stCondLst>
                                  <p:childTnLst>
                                    <p:set>
                                      <p:cBhvr>
                                        <p:cTn id="84" dur="1" fill="hold">
                                          <p:stCondLst>
                                            <p:cond delay="0"/>
                                          </p:stCondLst>
                                        </p:cTn>
                                        <p:tgtEl>
                                          <p:spTgt spid="237"/>
                                        </p:tgtEl>
                                        <p:attrNameLst>
                                          <p:attrName>style.visibility</p:attrName>
                                        </p:attrNameLst>
                                      </p:cBhvr>
                                      <p:to>
                                        <p:strVal val="visible"/>
                                      </p:to>
                                    </p:set>
                                    <p:animEffect transition="in" filter="fade">
                                      <p:cBhvr>
                                        <p:cTn id="85" dur="1000"/>
                                        <p:tgtEl>
                                          <p:spTgt spid="237"/>
                                        </p:tgtEl>
                                      </p:cBhvr>
                                    </p:animEffect>
                                  </p:childTnLst>
                                </p:cTn>
                              </p:par>
                              <p:par>
                                <p:cTn id="86" presetID="10" presetClass="entr" presetSubtype="0" fill="hold" nodeType="withEffect">
                                  <p:stCondLst>
                                    <p:cond delay="0"/>
                                  </p:stCondLst>
                                  <p:childTnLst>
                                    <p:set>
                                      <p:cBhvr>
                                        <p:cTn id="87" dur="1" fill="hold">
                                          <p:stCondLst>
                                            <p:cond delay="0"/>
                                          </p:stCondLst>
                                        </p:cTn>
                                        <p:tgtEl>
                                          <p:spTgt spid="238"/>
                                        </p:tgtEl>
                                        <p:attrNameLst>
                                          <p:attrName>style.visibility</p:attrName>
                                        </p:attrNameLst>
                                      </p:cBhvr>
                                      <p:to>
                                        <p:strVal val="visible"/>
                                      </p:to>
                                    </p:set>
                                    <p:animEffect transition="in" filter="fade">
                                      <p:cBhvr>
                                        <p:cTn id="88" dur="1000"/>
                                        <p:tgtEl>
                                          <p:spTgt spid="238"/>
                                        </p:tgtEl>
                                      </p:cBhvr>
                                    </p:animEffect>
                                  </p:childTnLst>
                                </p:cTn>
                              </p:par>
                              <p:par>
                                <p:cTn id="89" presetID="10" presetClass="entr" presetSubtype="0" fill="hold" nodeType="withEffect">
                                  <p:stCondLst>
                                    <p:cond delay="0"/>
                                  </p:stCondLst>
                                  <p:childTnLst>
                                    <p:set>
                                      <p:cBhvr>
                                        <p:cTn id="90" dur="1" fill="hold">
                                          <p:stCondLst>
                                            <p:cond delay="0"/>
                                          </p:stCondLst>
                                        </p:cTn>
                                        <p:tgtEl>
                                          <p:spTgt spid="241"/>
                                        </p:tgtEl>
                                        <p:attrNameLst>
                                          <p:attrName>style.visibility</p:attrName>
                                        </p:attrNameLst>
                                      </p:cBhvr>
                                      <p:to>
                                        <p:strVal val="visible"/>
                                      </p:to>
                                    </p:set>
                                    <p:animEffect transition="in" filter="fade">
                                      <p:cBhvr>
                                        <p:cTn id="91" dur="1000"/>
                                        <p:tgtEl>
                                          <p:spTgt spid="241"/>
                                        </p:tgtEl>
                                      </p:cBhvr>
                                    </p:animEffect>
                                  </p:childTnLst>
                                </p:cTn>
                              </p:par>
                              <p:par>
                                <p:cTn id="92" presetID="10" presetClass="entr" presetSubtype="0" fill="hold" nodeType="withEffect">
                                  <p:stCondLst>
                                    <p:cond delay="0"/>
                                  </p:stCondLst>
                                  <p:childTnLst>
                                    <p:set>
                                      <p:cBhvr>
                                        <p:cTn id="93" dur="1" fill="hold">
                                          <p:stCondLst>
                                            <p:cond delay="0"/>
                                          </p:stCondLst>
                                        </p:cTn>
                                        <p:tgtEl>
                                          <p:spTgt spid="242"/>
                                        </p:tgtEl>
                                        <p:attrNameLst>
                                          <p:attrName>style.visibility</p:attrName>
                                        </p:attrNameLst>
                                      </p:cBhvr>
                                      <p:to>
                                        <p:strVal val="visible"/>
                                      </p:to>
                                    </p:set>
                                    <p:animEffect transition="in" filter="fade">
                                      <p:cBhvr>
                                        <p:cTn id="94" dur="1000"/>
                                        <p:tgtEl>
                                          <p:spTgt spid="242"/>
                                        </p:tgtEl>
                                      </p:cBhvr>
                                    </p:animEffect>
                                  </p:childTnLst>
                                </p:cTn>
                              </p:par>
                              <p:par>
                                <p:cTn id="95" presetID="10" presetClass="entr" presetSubtype="0" fill="hold" nodeType="withEffect">
                                  <p:stCondLst>
                                    <p:cond delay="0"/>
                                  </p:stCondLst>
                                  <p:childTnLst>
                                    <p:set>
                                      <p:cBhvr>
                                        <p:cTn id="96" dur="1" fill="hold">
                                          <p:stCondLst>
                                            <p:cond delay="0"/>
                                          </p:stCondLst>
                                        </p:cTn>
                                        <p:tgtEl>
                                          <p:spTgt spid="246"/>
                                        </p:tgtEl>
                                        <p:attrNameLst>
                                          <p:attrName>style.visibility</p:attrName>
                                        </p:attrNameLst>
                                      </p:cBhvr>
                                      <p:to>
                                        <p:strVal val="visible"/>
                                      </p:to>
                                    </p:set>
                                    <p:animEffect transition="in" filter="fade">
                                      <p:cBhvr>
                                        <p:cTn id="97" dur="1000"/>
                                        <p:tgtEl>
                                          <p:spTgt spid="246"/>
                                        </p:tgtEl>
                                      </p:cBhvr>
                                    </p:animEffect>
                                  </p:childTnLst>
                                </p:cTn>
                              </p:par>
                              <p:par>
                                <p:cTn id="98" presetID="10" presetClass="entr" presetSubtype="0" fill="hold" nodeType="withEffect">
                                  <p:stCondLst>
                                    <p:cond delay="0"/>
                                  </p:stCondLst>
                                  <p:childTnLst>
                                    <p:set>
                                      <p:cBhvr>
                                        <p:cTn id="99" dur="1" fill="hold">
                                          <p:stCondLst>
                                            <p:cond delay="0"/>
                                          </p:stCondLst>
                                        </p:cTn>
                                        <p:tgtEl>
                                          <p:spTgt spid="271"/>
                                        </p:tgtEl>
                                        <p:attrNameLst>
                                          <p:attrName>style.visibility</p:attrName>
                                        </p:attrNameLst>
                                      </p:cBhvr>
                                      <p:to>
                                        <p:strVal val="visible"/>
                                      </p:to>
                                    </p:set>
                                    <p:animEffect transition="in" filter="fade">
                                      <p:cBhvr>
                                        <p:cTn id="100" dur="1000"/>
                                        <p:tgtEl>
                                          <p:spTgt spid="271"/>
                                        </p:tgtEl>
                                      </p:cBhvr>
                                    </p:animEffect>
                                  </p:childTnLst>
                                </p:cTn>
                              </p:par>
                              <p:par>
                                <p:cTn id="101" presetID="10" presetClass="entr" presetSubtype="0" fill="hold" nodeType="withEffect">
                                  <p:stCondLst>
                                    <p:cond delay="0"/>
                                  </p:stCondLst>
                                  <p:childTnLst>
                                    <p:set>
                                      <p:cBhvr>
                                        <p:cTn id="102" dur="1" fill="hold">
                                          <p:stCondLst>
                                            <p:cond delay="0"/>
                                          </p:stCondLst>
                                        </p:cTn>
                                        <p:tgtEl>
                                          <p:spTgt spid="278"/>
                                        </p:tgtEl>
                                        <p:attrNameLst>
                                          <p:attrName>style.visibility</p:attrName>
                                        </p:attrNameLst>
                                      </p:cBhvr>
                                      <p:to>
                                        <p:strVal val="visible"/>
                                      </p:to>
                                    </p:set>
                                    <p:animEffect transition="in" filter="fade">
                                      <p:cBhvr>
                                        <p:cTn id="103" dur="1000"/>
                                        <p:tgtEl>
                                          <p:spTgt spid="2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CAB7B23-F443-CB34-A31A-9177B8DADF42}"/>
              </a:ext>
            </a:extLst>
          </p:cNvPr>
          <p:cNvSpPr txBox="1"/>
          <p:nvPr/>
        </p:nvSpPr>
        <p:spPr>
          <a:xfrm>
            <a:off x="1822523" y="39576"/>
            <a:ext cx="5237388" cy="369332"/>
          </a:xfrm>
          <a:prstGeom prst="rect">
            <a:avLst/>
          </a:prstGeom>
          <a:noFill/>
        </p:spPr>
        <p:txBody>
          <a:bodyPr wrap="square">
            <a:spAutoFit/>
          </a:bodyPr>
          <a:lstStyle/>
          <a:p>
            <a:pPr marL="0" lvl="0" indent="0" algn="ctr" rtl="0">
              <a:spcBef>
                <a:spcPts val="0"/>
              </a:spcBef>
              <a:spcAft>
                <a:spcPts val="0"/>
              </a:spcAft>
              <a:buNone/>
            </a:pPr>
            <a:r>
              <a:rPr lang="en-IN" sz="1800" dirty="0">
                <a:solidFill>
                  <a:schemeClr val="dk2"/>
                </a:solidFill>
                <a:latin typeface="Aldrich"/>
                <a:ea typeface="Aldrich"/>
                <a:cs typeface="Aldrich"/>
                <a:sym typeface="Aldrich"/>
              </a:rPr>
              <a:t>ANALYSIS PIPELINE</a:t>
            </a:r>
          </a:p>
        </p:txBody>
      </p:sp>
      <p:grpSp>
        <p:nvGrpSpPr>
          <p:cNvPr id="4" name="Google Shape;2945;p68">
            <a:extLst>
              <a:ext uri="{FF2B5EF4-FFF2-40B4-BE49-F238E27FC236}">
                <a16:creationId xmlns:a16="http://schemas.microsoft.com/office/drawing/2014/main" id="{5108D5D6-6FFF-A948-B35D-938FAE8E9F5B}"/>
              </a:ext>
            </a:extLst>
          </p:cNvPr>
          <p:cNvGrpSpPr/>
          <p:nvPr/>
        </p:nvGrpSpPr>
        <p:grpSpPr>
          <a:xfrm>
            <a:off x="991344" y="1262583"/>
            <a:ext cx="7400733" cy="2273406"/>
            <a:chOff x="984076" y="1117467"/>
            <a:chExt cx="7177530" cy="2132911"/>
          </a:xfrm>
        </p:grpSpPr>
        <p:sp>
          <p:nvSpPr>
            <p:cNvPr id="5" name="Google Shape;2946;p68">
              <a:extLst>
                <a:ext uri="{FF2B5EF4-FFF2-40B4-BE49-F238E27FC236}">
                  <a16:creationId xmlns:a16="http://schemas.microsoft.com/office/drawing/2014/main" id="{3DC8B36C-FBD5-1C4B-D164-E05CCA71903D}"/>
                </a:ext>
              </a:extLst>
            </p:cNvPr>
            <p:cNvSpPr/>
            <p:nvPr/>
          </p:nvSpPr>
          <p:spPr>
            <a:xfrm>
              <a:off x="991345" y="1122148"/>
              <a:ext cx="2188136" cy="706861"/>
            </a:xfrm>
            <a:prstGeom prst="roundRect">
              <a:avLst>
                <a:gd name="adj" fmla="val 0"/>
              </a:avLst>
            </a:prstGeom>
            <a:noFill/>
            <a:ln w="28575" cap="flat" cmpd="sng">
              <a:solidFill>
                <a:schemeClr val="bg2"/>
              </a:solidFill>
              <a:prstDash val="solid"/>
              <a:round/>
              <a:headEnd type="none" w="med" len="med"/>
              <a:tailEnd type="none" w="med" len="med"/>
            </a:ln>
          </p:spPr>
          <p:txBody>
            <a:bodyPr spcFirstLastPara="1" wrap="square" lIns="91425" tIns="91425" rIns="91425" bIns="91425" anchor="ctr" anchorCtr="0">
              <a:noAutofit/>
            </a:bodyPr>
            <a:lstStyle/>
            <a:p>
              <a:pPr marL="0" lvl="0" indent="0" algn="ctr" rtl="0">
                <a:spcBef>
                  <a:spcPts val="0"/>
                </a:spcBef>
                <a:spcAft>
                  <a:spcPts val="0"/>
                </a:spcAft>
                <a:buNone/>
              </a:pPr>
              <a:r>
                <a:rPr lang="en" sz="1600" dirty="0">
                  <a:solidFill>
                    <a:schemeClr val="lt1"/>
                  </a:solidFill>
                  <a:latin typeface="Aldrich"/>
                  <a:ea typeface="Lexend"/>
                  <a:cs typeface="Lexend"/>
                  <a:sym typeface="Aldrich"/>
                </a:rPr>
                <a:t>1. Data Pre-Processing</a:t>
              </a:r>
              <a:endParaRPr sz="1200" dirty="0">
                <a:solidFill>
                  <a:srgbClr val="F2F5F4"/>
                </a:solidFill>
                <a:latin typeface="Lexend"/>
                <a:ea typeface="Lexend"/>
                <a:cs typeface="Lexend"/>
                <a:sym typeface="Lexend"/>
              </a:endParaRPr>
            </a:p>
          </p:txBody>
        </p:sp>
        <p:sp>
          <p:nvSpPr>
            <p:cNvPr id="6" name="Google Shape;2947;p68">
              <a:extLst>
                <a:ext uri="{FF2B5EF4-FFF2-40B4-BE49-F238E27FC236}">
                  <a16:creationId xmlns:a16="http://schemas.microsoft.com/office/drawing/2014/main" id="{63434206-6BA6-C88B-AD91-A728D3B486A2}"/>
                </a:ext>
              </a:extLst>
            </p:cNvPr>
            <p:cNvSpPr/>
            <p:nvPr/>
          </p:nvSpPr>
          <p:spPr>
            <a:xfrm>
              <a:off x="991344" y="2512790"/>
              <a:ext cx="2188136" cy="735895"/>
            </a:xfrm>
            <a:prstGeom prst="roundRect">
              <a:avLst>
                <a:gd name="adj" fmla="val 0"/>
              </a:avLst>
            </a:prstGeom>
            <a:noFill/>
            <a:ln w="28575" cap="flat" cmpd="sng">
              <a:solidFill>
                <a:schemeClr val="bg2"/>
              </a:solidFill>
              <a:prstDash val="solid"/>
              <a:round/>
              <a:headEnd type="none" w="med" len="med"/>
              <a:tailEnd type="none" w="med" len="med"/>
            </a:ln>
          </p:spPr>
          <p:txBody>
            <a:bodyPr spcFirstLastPara="1" wrap="square" lIns="91425" tIns="91425" rIns="91425" bIns="91425" anchor="ctr" anchorCtr="0">
              <a:noAutofit/>
            </a:bodyPr>
            <a:lstStyle/>
            <a:p>
              <a:pPr marL="0" lvl="0" indent="0" algn="ctr" rtl="0">
                <a:spcBef>
                  <a:spcPts val="0"/>
                </a:spcBef>
                <a:spcAft>
                  <a:spcPts val="0"/>
                </a:spcAft>
                <a:buNone/>
              </a:pPr>
              <a:r>
                <a:rPr lang="en" sz="1600" dirty="0">
                  <a:solidFill>
                    <a:schemeClr val="lt1"/>
                  </a:solidFill>
                  <a:latin typeface="Aldrich"/>
                  <a:ea typeface="Aldrich"/>
                  <a:cs typeface="Aldrich"/>
                  <a:sym typeface="Aldrich"/>
                </a:rPr>
                <a:t>4. Named Entity Recognition</a:t>
              </a:r>
              <a:endParaRPr sz="1600" dirty="0">
                <a:solidFill>
                  <a:schemeClr val="lt1"/>
                </a:solidFill>
                <a:latin typeface="Aldrich"/>
                <a:ea typeface="Aldrich"/>
                <a:cs typeface="Aldrich"/>
                <a:sym typeface="Aldrich"/>
              </a:endParaRPr>
            </a:p>
          </p:txBody>
        </p:sp>
        <p:sp>
          <p:nvSpPr>
            <p:cNvPr id="7" name="Google Shape;2948;p68">
              <a:extLst>
                <a:ext uri="{FF2B5EF4-FFF2-40B4-BE49-F238E27FC236}">
                  <a16:creationId xmlns:a16="http://schemas.microsoft.com/office/drawing/2014/main" id="{D4429738-CFC2-2D36-98B4-1EC674D71356}"/>
                </a:ext>
              </a:extLst>
            </p:cNvPr>
            <p:cNvSpPr/>
            <p:nvPr/>
          </p:nvSpPr>
          <p:spPr>
            <a:xfrm>
              <a:off x="3419692" y="2514482"/>
              <a:ext cx="2246824" cy="735896"/>
            </a:xfrm>
            <a:prstGeom prst="roundRect">
              <a:avLst>
                <a:gd name="adj" fmla="val 0"/>
              </a:avLst>
            </a:prstGeom>
            <a:noFill/>
            <a:ln w="28575" cap="flat" cmpd="sng">
              <a:solidFill>
                <a:schemeClr val="bg2"/>
              </a:solidFill>
              <a:prstDash val="solid"/>
              <a:round/>
              <a:headEnd type="none" w="med" len="med"/>
              <a:tailEnd type="none" w="med" len="med"/>
            </a:ln>
          </p:spPr>
          <p:txBody>
            <a:bodyPr spcFirstLastPara="1" wrap="square" lIns="91425" tIns="91425" rIns="91425" bIns="91425" anchor="ctr" anchorCtr="0">
              <a:noAutofit/>
            </a:bodyPr>
            <a:lstStyle/>
            <a:p>
              <a:pPr marL="0" lvl="0" indent="0" algn="ctr" rtl="0">
                <a:spcBef>
                  <a:spcPts val="0"/>
                </a:spcBef>
                <a:spcAft>
                  <a:spcPts val="0"/>
                </a:spcAft>
                <a:buNone/>
              </a:pPr>
              <a:r>
                <a:rPr lang="en-IN" sz="1600" dirty="0">
                  <a:solidFill>
                    <a:schemeClr val="lt1"/>
                  </a:solidFill>
                  <a:latin typeface="Aldrich"/>
                  <a:ea typeface="Aldrich"/>
                  <a:cs typeface="Aldrich"/>
                  <a:sym typeface="Aldrich"/>
                </a:rPr>
                <a:t>5. Targeted Sentiment Analysis</a:t>
              </a:r>
              <a:endParaRPr sz="1600" dirty="0">
                <a:solidFill>
                  <a:schemeClr val="lt1"/>
                </a:solidFill>
                <a:latin typeface="Aldrich"/>
                <a:ea typeface="Aldrich"/>
                <a:cs typeface="Aldrich"/>
                <a:sym typeface="Aldrich"/>
              </a:endParaRPr>
            </a:p>
          </p:txBody>
        </p:sp>
        <p:sp>
          <p:nvSpPr>
            <p:cNvPr id="8" name="Google Shape;2949;p68">
              <a:extLst>
                <a:ext uri="{FF2B5EF4-FFF2-40B4-BE49-F238E27FC236}">
                  <a16:creationId xmlns:a16="http://schemas.microsoft.com/office/drawing/2014/main" id="{D3B00171-6201-B1FB-4EA1-7E353EDE2B19}"/>
                </a:ext>
              </a:extLst>
            </p:cNvPr>
            <p:cNvSpPr/>
            <p:nvPr/>
          </p:nvSpPr>
          <p:spPr>
            <a:xfrm>
              <a:off x="5892190" y="2512790"/>
              <a:ext cx="2261586" cy="735895"/>
            </a:xfrm>
            <a:prstGeom prst="roundRect">
              <a:avLst>
                <a:gd name="adj" fmla="val 0"/>
              </a:avLst>
            </a:prstGeom>
            <a:noFill/>
            <a:ln w="28575" cap="flat" cmpd="sng">
              <a:solidFill>
                <a:schemeClr val="bg2"/>
              </a:solidFill>
              <a:prstDash val="solid"/>
              <a:round/>
              <a:headEnd type="none" w="med" len="med"/>
              <a:tailEnd type="none" w="med" len="med"/>
            </a:ln>
          </p:spPr>
          <p:txBody>
            <a:bodyPr spcFirstLastPara="1" wrap="square" lIns="91425" tIns="91425" rIns="91425" bIns="91425" anchor="ctr" anchorCtr="0">
              <a:noAutofit/>
            </a:bodyPr>
            <a:lstStyle/>
            <a:p>
              <a:pPr algn="ctr"/>
              <a:r>
                <a:rPr lang="en" sz="1600" dirty="0">
                  <a:solidFill>
                    <a:schemeClr val="lt1"/>
                  </a:solidFill>
                  <a:latin typeface="Aldrich"/>
                  <a:sym typeface="Aldrich"/>
                </a:rPr>
                <a:t>6. Recommendations</a:t>
              </a:r>
              <a:endParaRPr sz="1600" dirty="0">
                <a:solidFill>
                  <a:schemeClr val="lt1"/>
                </a:solidFill>
                <a:latin typeface="Aldrich"/>
                <a:sym typeface="Aldrich"/>
              </a:endParaRPr>
            </a:p>
          </p:txBody>
        </p:sp>
        <p:sp>
          <p:nvSpPr>
            <p:cNvPr id="10" name="Google Shape;2951;p68">
              <a:extLst>
                <a:ext uri="{FF2B5EF4-FFF2-40B4-BE49-F238E27FC236}">
                  <a16:creationId xmlns:a16="http://schemas.microsoft.com/office/drawing/2014/main" id="{516CFF28-7D9C-3C76-EC82-83A47BF8BD39}"/>
                </a:ext>
              </a:extLst>
            </p:cNvPr>
            <p:cNvSpPr/>
            <p:nvPr/>
          </p:nvSpPr>
          <p:spPr>
            <a:xfrm>
              <a:off x="3419691" y="1129254"/>
              <a:ext cx="2209643" cy="706861"/>
            </a:xfrm>
            <a:prstGeom prst="roundRect">
              <a:avLst>
                <a:gd name="adj" fmla="val 0"/>
              </a:avLst>
            </a:prstGeom>
            <a:noFill/>
            <a:ln w="28575" cap="flat" cmpd="sng">
              <a:solidFill>
                <a:schemeClr val="bg2"/>
              </a:solidFill>
              <a:prstDash val="solid"/>
              <a:round/>
              <a:headEnd type="none" w="med" len="med"/>
              <a:tailEnd type="none" w="med" len="med"/>
            </a:ln>
          </p:spPr>
          <p:txBody>
            <a:bodyPr spcFirstLastPara="1" wrap="square" lIns="91425" tIns="91425" rIns="91425" bIns="91425" anchor="ctr" anchorCtr="0">
              <a:noAutofit/>
            </a:bodyPr>
            <a:lstStyle/>
            <a:p>
              <a:pPr marL="0" lvl="0" indent="0" algn="ctr" rtl="0">
                <a:spcBef>
                  <a:spcPts val="0"/>
                </a:spcBef>
                <a:spcAft>
                  <a:spcPts val="0"/>
                </a:spcAft>
                <a:buNone/>
              </a:pPr>
              <a:r>
                <a:rPr lang="en" sz="1600" dirty="0">
                  <a:solidFill>
                    <a:schemeClr val="lt1"/>
                  </a:solidFill>
                  <a:latin typeface="Aldrich"/>
                  <a:ea typeface="Aldrich"/>
                  <a:cs typeface="Aldrich"/>
                  <a:sym typeface="Aldrich"/>
                </a:rPr>
                <a:t>2. Topic Modelling</a:t>
              </a:r>
              <a:endParaRPr sz="1200" b="1" dirty="0">
                <a:solidFill>
                  <a:srgbClr val="F2F5F4"/>
                </a:solidFill>
                <a:latin typeface="Lexend"/>
                <a:ea typeface="Lexend"/>
                <a:cs typeface="Lexend"/>
                <a:sym typeface="Lexend"/>
              </a:endParaRPr>
            </a:p>
          </p:txBody>
        </p:sp>
        <p:sp>
          <p:nvSpPr>
            <p:cNvPr id="11" name="Google Shape;2952;p68">
              <a:extLst>
                <a:ext uri="{FF2B5EF4-FFF2-40B4-BE49-F238E27FC236}">
                  <a16:creationId xmlns:a16="http://schemas.microsoft.com/office/drawing/2014/main" id="{EA93545F-D16C-612D-B521-674B850BD210}"/>
                </a:ext>
              </a:extLst>
            </p:cNvPr>
            <p:cNvSpPr/>
            <p:nvPr/>
          </p:nvSpPr>
          <p:spPr>
            <a:xfrm>
              <a:off x="5869644" y="1117467"/>
              <a:ext cx="2291962" cy="704459"/>
            </a:xfrm>
            <a:prstGeom prst="roundRect">
              <a:avLst>
                <a:gd name="adj" fmla="val 0"/>
              </a:avLst>
            </a:prstGeom>
            <a:noFill/>
            <a:ln w="28575" cap="flat" cmpd="sng">
              <a:solidFill>
                <a:schemeClr val="bg2"/>
              </a:solidFill>
              <a:prstDash val="solid"/>
              <a:round/>
              <a:headEnd type="none" w="med" len="med"/>
              <a:tailEnd type="none" w="med" len="med"/>
            </a:ln>
          </p:spPr>
          <p:txBody>
            <a:bodyPr spcFirstLastPara="1" wrap="square" lIns="91425" tIns="91425" rIns="91425" bIns="91425" anchor="ctr" anchorCtr="0">
              <a:noAutofit/>
            </a:bodyPr>
            <a:lstStyle/>
            <a:p>
              <a:pPr marL="0" lvl="0" indent="0" algn="ctr" rtl="0">
                <a:spcBef>
                  <a:spcPts val="0"/>
                </a:spcBef>
                <a:spcAft>
                  <a:spcPts val="0"/>
                </a:spcAft>
                <a:buNone/>
              </a:pPr>
              <a:r>
                <a:rPr lang="en" sz="1600" dirty="0">
                  <a:solidFill>
                    <a:schemeClr val="lt1"/>
                  </a:solidFill>
                  <a:latin typeface="Aldrich"/>
                  <a:ea typeface="Aldrich"/>
                  <a:cs typeface="Aldrich"/>
                  <a:sym typeface="Aldrich"/>
                </a:rPr>
                <a:t>3. Sentiment Analysis</a:t>
              </a:r>
              <a:endParaRPr sz="1200" b="1" dirty="0">
                <a:solidFill>
                  <a:srgbClr val="F2F5F4"/>
                </a:solidFill>
                <a:latin typeface="Lexend"/>
                <a:ea typeface="Lexend"/>
                <a:cs typeface="Lexend"/>
                <a:sym typeface="Lexend"/>
              </a:endParaRPr>
            </a:p>
          </p:txBody>
        </p:sp>
        <p:cxnSp>
          <p:nvCxnSpPr>
            <p:cNvPr id="13" name="Google Shape;2954;p68">
              <a:extLst>
                <a:ext uri="{FF2B5EF4-FFF2-40B4-BE49-F238E27FC236}">
                  <a16:creationId xmlns:a16="http://schemas.microsoft.com/office/drawing/2014/main" id="{742E93D6-06D2-427C-292C-3568FE68B901}"/>
                </a:ext>
              </a:extLst>
            </p:cNvPr>
            <p:cNvCxnSpPr>
              <a:cxnSpLocks/>
            </p:cNvCxnSpPr>
            <p:nvPr/>
          </p:nvCxnSpPr>
          <p:spPr>
            <a:xfrm flipH="1">
              <a:off x="4565842" y="1533068"/>
              <a:ext cx="3587934" cy="479165"/>
            </a:xfrm>
            <a:prstGeom prst="bentConnector4">
              <a:avLst>
                <a:gd name="adj1" fmla="val -6371"/>
                <a:gd name="adj2" fmla="val 86880"/>
              </a:avLst>
            </a:prstGeom>
            <a:noFill/>
            <a:ln w="28575" cap="flat" cmpd="sng">
              <a:solidFill>
                <a:schemeClr val="bg2"/>
              </a:solidFill>
              <a:prstDash val="solid"/>
              <a:round/>
              <a:headEnd type="none" w="med" len="med"/>
              <a:tailEnd type="none" w="med" len="med"/>
            </a:ln>
          </p:spPr>
        </p:cxnSp>
        <p:cxnSp>
          <p:nvCxnSpPr>
            <p:cNvPr id="14" name="Google Shape;2955;p68">
              <a:extLst>
                <a:ext uri="{FF2B5EF4-FFF2-40B4-BE49-F238E27FC236}">
                  <a16:creationId xmlns:a16="http://schemas.microsoft.com/office/drawing/2014/main" id="{08148D11-1528-2C02-8D0D-5BE89E0C7B1B}"/>
                </a:ext>
              </a:extLst>
            </p:cNvPr>
            <p:cNvCxnSpPr>
              <a:cxnSpLocks/>
            </p:cNvCxnSpPr>
            <p:nvPr/>
          </p:nvCxnSpPr>
          <p:spPr>
            <a:xfrm rot="5400000">
              <a:off x="2405983" y="590326"/>
              <a:ext cx="737951" cy="3581766"/>
            </a:xfrm>
            <a:prstGeom prst="bentConnector4">
              <a:avLst>
                <a:gd name="adj1" fmla="val 26135"/>
                <a:gd name="adj2" fmla="val 106382"/>
              </a:avLst>
            </a:prstGeom>
            <a:noFill/>
            <a:ln w="28575" cap="flat" cmpd="sng">
              <a:solidFill>
                <a:schemeClr val="bg2"/>
              </a:solidFill>
              <a:prstDash val="solid"/>
              <a:round/>
              <a:headEnd type="none" w="med" len="med"/>
              <a:tailEnd type="none" w="med" len="med"/>
            </a:ln>
          </p:spPr>
        </p:cxnSp>
      </p:grpSp>
      <p:sp>
        <p:nvSpPr>
          <p:cNvPr id="24" name="Google Shape;3241;p79">
            <a:extLst>
              <a:ext uri="{FF2B5EF4-FFF2-40B4-BE49-F238E27FC236}">
                <a16:creationId xmlns:a16="http://schemas.microsoft.com/office/drawing/2014/main" id="{D140DA6D-0D82-33E4-6A3A-CDC5CB250633}"/>
              </a:ext>
            </a:extLst>
          </p:cNvPr>
          <p:cNvSpPr txBox="1">
            <a:spLocks/>
          </p:cNvSpPr>
          <p:nvPr/>
        </p:nvSpPr>
        <p:spPr>
          <a:xfrm>
            <a:off x="991343" y="462889"/>
            <a:ext cx="2292299" cy="750862"/>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dirty="0">
                <a:solidFill>
                  <a:schemeClr val="bg1"/>
                </a:solidFill>
              </a:rPr>
              <a:t>Discarded irrelevant articles and prepared final dataset for analysis</a:t>
            </a:r>
          </a:p>
        </p:txBody>
      </p:sp>
      <p:sp>
        <p:nvSpPr>
          <p:cNvPr id="28" name="Google Shape;3241;p79">
            <a:extLst>
              <a:ext uri="{FF2B5EF4-FFF2-40B4-BE49-F238E27FC236}">
                <a16:creationId xmlns:a16="http://schemas.microsoft.com/office/drawing/2014/main" id="{E1650780-4BA0-058F-ACE8-5D72B705B867}"/>
              </a:ext>
            </a:extLst>
          </p:cNvPr>
          <p:cNvSpPr txBox="1">
            <a:spLocks/>
          </p:cNvSpPr>
          <p:nvPr/>
        </p:nvSpPr>
        <p:spPr>
          <a:xfrm>
            <a:off x="3488758" y="270712"/>
            <a:ext cx="2292299" cy="750862"/>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dirty="0">
                <a:solidFill>
                  <a:schemeClr val="bg1"/>
                </a:solidFill>
              </a:rPr>
              <a:t>Identified the optimal model with better results on topic identification from LDA &amp; BERT</a:t>
            </a:r>
          </a:p>
        </p:txBody>
      </p:sp>
      <p:sp>
        <p:nvSpPr>
          <p:cNvPr id="29" name="Google Shape;3241;p79">
            <a:extLst>
              <a:ext uri="{FF2B5EF4-FFF2-40B4-BE49-F238E27FC236}">
                <a16:creationId xmlns:a16="http://schemas.microsoft.com/office/drawing/2014/main" id="{35C2EFE8-E12F-2B5A-DD72-5088FAD6E8A0}"/>
              </a:ext>
            </a:extLst>
          </p:cNvPr>
          <p:cNvSpPr txBox="1">
            <a:spLocks/>
          </p:cNvSpPr>
          <p:nvPr/>
        </p:nvSpPr>
        <p:spPr>
          <a:xfrm>
            <a:off x="6028841" y="450448"/>
            <a:ext cx="2292299" cy="750862"/>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dirty="0">
                <a:solidFill>
                  <a:schemeClr val="bg1"/>
                </a:solidFill>
              </a:rPr>
              <a:t>Performed sentiment analysis using Flair package </a:t>
            </a:r>
          </a:p>
        </p:txBody>
      </p:sp>
      <p:sp>
        <p:nvSpPr>
          <p:cNvPr id="30" name="Google Shape;3241;p79">
            <a:extLst>
              <a:ext uri="{FF2B5EF4-FFF2-40B4-BE49-F238E27FC236}">
                <a16:creationId xmlns:a16="http://schemas.microsoft.com/office/drawing/2014/main" id="{D4FEBBDF-B64D-4753-FBD3-B831F2F491DE}"/>
              </a:ext>
            </a:extLst>
          </p:cNvPr>
          <p:cNvSpPr txBox="1">
            <a:spLocks/>
          </p:cNvSpPr>
          <p:nvPr/>
        </p:nvSpPr>
        <p:spPr>
          <a:xfrm>
            <a:off x="1113375" y="4285622"/>
            <a:ext cx="2292299" cy="750862"/>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endParaRPr lang="en-US" dirty="0">
              <a:solidFill>
                <a:schemeClr val="bg1"/>
              </a:solidFill>
            </a:endParaRPr>
          </a:p>
        </p:txBody>
      </p:sp>
      <p:cxnSp>
        <p:nvCxnSpPr>
          <p:cNvPr id="34" name="Straight Connector 33">
            <a:extLst>
              <a:ext uri="{FF2B5EF4-FFF2-40B4-BE49-F238E27FC236}">
                <a16:creationId xmlns:a16="http://schemas.microsoft.com/office/drawing/2014/main" id="{B2EA759B-2DD7-5A44-7130-143720F73B51}"/>
              </a:ext>
            </a:extLst>
          </p:cNvPr>
          <p:cNvCxnSpPr>
            <a:cxnSpLocks/>
            <a:endCxn id="7" idx="1"/>
          </p:cNvCxnSpPr>
          <p:nvPr/>
        </p:nvCxnSpPr>
        <p:spPr>
          <a:xfrm flipV="1">
            <a:off x="3262514" y="3143804"/>
            <a:ext cx="240187" cy="3773"/>
          </a:xfrm>
          <a:prstGeom prst="line">
            <a:avLst/>
          </a:prstGeom>
          <a:noFill/>
          <a:ln w="28575" cap="flat" cmpd="sng">
            <a:solidFill>
              <a:schemeClr val="bg2"/>
            </a:solidFill>
            <a:prstDash val="solid"/>
            <a:round/>
            <a:headEnd type="none" w="med" len="med"/>
            <a:tailEnd type="none" w="med" len="med"/>
          </a:ln>
        </p:spPr>
      </p:cxnSp>
      <p:cxnSp>
        <p:nvCxnSpPr>
          <p:cNvPr id="43" name="Straight Connector 42">
            <a:extLst>
              <a:ext uri="{FF2B5EF4-FFF2-40B4-BE49-F238E27FC236}">
                <a16:creationId xmlns:a16="http://schemas.microsoft.com/office/drawing/2014/main" id="{5E6B4DE9-A30C-8ACA-D775-4E9C34F2B03E}"/>
              </a:ext>
            </a:extLst>
          </p:cNvPr>
          <p:cNvCxnSpPr>
            <a:cxnSpLocks/>
          </p:cNvCxnSpPr>
          <p:nvPr/>
        </p:nvCxnSpPr>
        <p:spPr>
          <a:xfrm flipV="1">
            <a:off x="3261554" y="1644471"/>
            <a:ext cx="240187" cy="3773"/>
          </a:xfrm>
          <a:prstGeom prst="line">
            <a:avLst/>
          </a:prstGeom>
          <a:noFill/>
          <a:ln w="28575" cap="flat" cmpd="sng">
            <a:solidFill>
              <a:schemeClr val="bg2">
                <a:lumMod val="75000"/>
              </a:schemeClr>
            </a:solidFill>
            <a:prstDash val="solid"/>
            <a:round/>
            <a:headEnd type="none" w="med" len="med"/>
            <a:tailEnd type="none" w="med" len="med"/>
          </a:ln>
        </p:spPr>
      </p:cxnSp>
      <p:sp>
        <p:nvSpPr>
          <p:cNvPr id="45" name="Google Shape;3241;p79">
            <a:extLst>
              <a:ext uri="{FF2B5EF4-FFF2-40B4-BE49-F238E27FC236}">
                <a16:creationId xmlns:a16="http://schemas.microsoft.com/office/drawing/2014/main" id="{7D4A9BF2-DCC9-E633-2AA0-5A8896C3F444}"/>
              </a:ext>
            </a:extLst>
          </p:cNvPr>
          <p:cNvSpPr txBox="1">
            <a:spLocks/>
          </p:cNvSpPr>
          <p:nvPr/>
        </p:nvSpPr>
        <p:spPr>
          <a:xfrm>
            <a:off x="970215" y="3535989"/>
            <a:ext cx="2292299" cy="750862"/>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dirty="0">
                <a:solidFill>
                  <a:schemeClr val="bg1"/>
                </a:solidFill>
              </a:rPr>
              <a:t>Identified key identities in the news articles using </a:t>
            </a:r>
            <a:r>
              <a:rPr lang="en-US" dirty="0" err="1">
                <a:solidFill>
                  <a:schemeClr val="bg1"/>
                </a:solidFill>
              </a:rPr>
              <a:t>SPacy</a:t>
            </a:r>
            <a:endParaRPr lang="en-US" dirty="0">
              <a:solidFill>
                <a:schemeClr val="bg1"/>
              </a:solidFill>
            </a:endParaRPr>
          </a:p>
        </p:txBody>
      </p:sp>
      <p:sp>
        <p:nvSpPr>
          <p:cNvPr id="46" name="Google Shape;3241;p79">
            <a:extLst>
              <a:ext uri="{FF2B5EF4-FFF2-40B4-BE49-F238E27FC236}">
                <a16:creationId xmlns:a16="http://schemas.microsoft.com/office/drawing/2014/main" id="{5BBFFD30-21BA-64CF-D399-4EB44E1ACCF6}"/>
              </a:ext>
            </a:extLst>
          </p:cNvPr>
          <p:cNvSpPr txBox="1">
            <a:spLocks/>
          </p:cNvSpPr>
          <p:nvPr/>
        </p:nvSpPr>
        <p:spPr>
          <a:xfrm>
            <a:off x="3460364" y="3535989"/>
            <a:ext cx="2292299" cy="750862"/>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dirty="0">
                <a:solidFill>
                  <a:schemeClr val="bg1"/>
                </a:solidFill>
              </a:rPr>
              <a:t>Performed targeted sentiment analysis on entities with labels as Organizations, People, Locations</a:t>
            </a:r>
          </a:p>
        </p:txBody>
      </p:sp>
      <p:sp>
        <p:nvSpPr>
          <p:cNvPr id="48" name="Google Shape;3241;p79">
            <a:extLst>
              <a:ext uri="{FF2B5EF4-FFF2-40B4-BE49-F238E27FC236}">
                <a16:creationId xmlns:a16="http://schemas.microsoft.com/office/drawing/2014/main" id="{D1DEE2BD-ABF2-113B-DB04-9E8BCFDD9B79}"/>
              </a:ext>
            </a:extLst>
          </p:cNvPr>
          <p:cNvSpPr txBox="1">
            <a:spLocks/>
          </p:cNvSpPr>
          <p:nvPr/>
        </p:nvSpPr>
        <p:spPr>
          <a:xfrm>
            <a:off x="5997260" y="3535989"/>
            <a:ext cx="2292299" cy="750862"/>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dirty="0">
                <a:solidFill>
                  <a:schemeClr val="bg1"/>
                </a:solidFill>
              </a:rPr>
              <a:t>Generated recommendations using </a:t>
            </a:r>
            <a:r>
              <a:rPr lang="en-US" dirty="0" err="1">
                <a:solidFill>
                  <a:schemeClr val="bg1"/>
                </a:solidFill>
              </a:rPr>
              <a:t>WordCloud</a:t>
            </a:r>
            <a:r>
              <a:rPr lang="en-US" dirty="0">
                <a:solidFill>
                  <a:schemeClr val="bg1"/>
                </a:solidFill>
              </a:rPr>
              <a:t> </a:t>
            </a:r>
          </a:p>
        </p:txBody>
      </p:sp>
      <p:cxnSp>
        <p:nvCxnSpPr>
          <p:cNvPr id="50" name="Straight Connector 49">
            <a:extLst>
              <a:ext uri="{FF2B5EF4-FFF2-40B4-BE49-F238E27FC236}">
                <a16:creationId xmlns:a16="http://schemas.microsoft.com/office/drawing/2014/main" id="{DBF9201A-C313-7FCB-5230-9521982F0662}"/>
              </a:ext>
            </a:extLst>
          </p:cNvPr>
          <p:cNvCxnSpPr>
            <a:cxnSpLocks/>
          </p:cNvCxnSpPr>
          <p:nvPr/>
        </p:nvCxnSpPr>
        <p:spPr>
          <a:xfrm flipV="1">
            <a:off x="5794999" y="1634241"/>
            <a:ext cx="240187" cy="3773"/>
          </a:xfrm>
          <a:prstGeom prst="line">
            <a:avLst/>
          </a:prstGeom>
          <a:noFill/>
          <a:ln w="28575" cap="flat" cmpd="sng">
            <a:solidFill>
              <a:schemeClr val="bg2">
                <a:lumMod val="75000"/>
              </a:schemeClr>
            </a:solidFill>
            <a:prstDash val="solid"/>
            <a:round/>
            <a:headEnd type="none" w="med" len="med"/>
            <a:tailEnd type="none" w="med" len="med"/>
          </a:ln>
        </p:spPr>
      </p:cxnSp>
      <p:cxnSp>
        <p:nvCxnSpPr>
          <p:cNvPr id="51" name="Straight Connector 50">
            <a:extLst>
              <a:ext uri="{FF2B5EF4-FFF2-40B4-BE49-F238E27FC236}">
                <a16:creationId xmlns:a16="http://schemas.microsoft.com/office/drawing/2014/main" id="{8B7FAE93-E17E-CF77-756D-D02A2E4DCE50}"/>
              </a:ext>
            </a:extLst>
          </p:cNvPr>
          <p:cNvCxnSpPr>
            <a:cxnSpLocks/>
          </p:cNvCxnSpPr>
          <p:nvPr/>
        </p:nvCxnSpPr>
        <p:spPr>
          <a:xfrm flipV="1">
            <a:off x="5811901" y="3142000"/>
            <a:ext cx="240187" cy="3773"/>
          </a:xfrm>
          <a:prstGeom prst="line">
            <a:avLst/>
          </a:prstGeom>
          <a:noFill/>
          <a:ln w="28575" cap="flat" cmpd="sng">
            <a:solidFill>
              <a:schemeClr val="bg2">
                <a:lumMod val="75000"/>
              </a:schemeClr>
            </a:solidFill>
            <a:prstDash val="solid"/>
            <a:round/>
            <a:headEnd type="none" w="med" len="med"/>
            <a:tailEnd type="none" w="med" len="med"/>
          </a:ln>
        </p:spPr>
      </p:cxnSp>
      <p:sp>
        <p:nvSpPr>
          <p:cNvPr id="2" name="TextBox 1">
            <a:extLst>
              <a:ext uri="{FF2B5EF4-FFF2-40B4-BE49-F238E27FC236}">
                <a16:creationId xmlns:a16="http://schemas.microsoft.com/office/drawing/2014/main" id="{1D284527-1771-0F76-F3A4-0CBAD7F01538}"/>
              </a:ext>
            </a:extLst>
          </p:cNvPr>
          <p:cNvSpPr txBox="1"/>
          <p:nvPr/>
        </p:nvSpPr>
        <p:spPr>
          <a:xfrm>
            <a:off x="8697729" y="4808341"/>
            <a:ext cx="494893" cy="335159"/>
          </a:xfrm>
          <a:prstGeom prst="rect">
            <a:avLst/>
          </a:prstGeom>
          <a:noFill/>
          <a:ln>
            <a:noFill/>
          </a:ln>
        </p:spPr>
        <p:txBody>
          <a:bodyPr spcFirstLastPara="1" wrap="square" lIns="91425" tIns="0" rIns="91425" bIns="91425" anchor="t" anchorCtr="0">
            <a:noAutofit/>
          </a:bodyPr>
          <a:lstStyle>
            <a:defPPr marR="0" lvl="0" algn="l" rtl="0">
              <a:lnSpc>
                <a:spcPct val="100000"/>
              </a:lnSpc>
              <a:spcBef>
                <a:spcPts val="0"/>
              </a:spcBef>
              <a:spcAft>
                <a:spcPts val="0"/>
              </a:spcAft>
            </a:defPPr>
            <a:lvl1pPr marL="0" indent="0" algn="ctr">
              <a:buClr>
                <a:schemeClr val="lt1"/>
              </a:buClr>
              <a:buSzPts val="12000"/>
              <a:buFont typeface="Aldrich"/>
              <a:buNone/>
              <a:defRPr sz="12000">
                <a:solidFill>
                  <a:schemeClr val="lt2"/>
                </a:solidFill>
                <a:latin typeface="Aldrich"/>
                <a:ea typeface="Aldrich"/>
                <a:cs typeface="Aldrich"/>
                <a:sym typeface="Aldrich"/>
              </a:defRPr>
            </a:lvl1pPr>
            <a:lvl2pPr algn="ctr">
              <a:buClr>
                <a:schemeClr val="lt1"/>
              </a:buClr>
              <a:buSzPts val="12000"/>
              <a:buFont typeface="Aldrich"/>
              <a:buNone/>
              <a:defRPr sz="12000">
                <a:solidFill>
                  <a:schemeClr val="lt1"/>
                </a:solidFill>
                <a:latin typeface="Aldrich"/>
                <a:ea typeface="Aldrich"/>
                <a:cs typeface="Aldrich"/>
                <a:sym typeface="Aldrich"/>
              </a:defRPr>
            </a:lvl2pPr>
            <a:lvl3pPr algn="ctr">
              <a:buClr>
                <a:schemeClr val="lt1"/>
              </a:buClr>
              <a:buSzPts val="12000"/>
              <a:buFont typeface="Aldrich"/>
              <a:buNone/>
              <a:defRPr sz="12000">
                <a:solidFill>
                  <a:schemeClr val="lt1"/>
                </a:solidFill>
                <a:latin typeface="Aldrich"/>
                <a:ea typeface="Aldrich"/>
                <a:cs typeface="Aldrich"/>
                <a:sym typeface="Aldrich"/>
              </a:defRPr>
            </a:lvl3pPr>
            <a:lvl4pPr algn="ctr">
              <a:buClr>
                <a:schemeClr val="lt1"/>
              </a:buClr>
              <a:buSzPts val="12000"/>
              <a:buFont typeface="Aldrich"/>
              <a:buNone/>
              <a:defRPr sz="12000">
                <a:solidFill>
                  <a:schemeClr val="lt1"/>
                </a:solidFill>
                <a:latin typeface="Aldrich"/>
                <a:ea typeface="Aldrich"/>
                <a:cs typeface="Aldrich"/>
                <a:sym typeface="Aldrich"/>
              </a:defRPr>
            </a:lvl4pPr>
            <a:lvl5pPr algn="ctr">
              <a:buClr>
                <a:schemeClr val="lt1"/>
              </a:buClr>
              <a:buSzPts val="12000"/>
              <a:buFont typeface="Aldrich"/>
              <a:buNone/>
              <a:defRPr sz="12000">
                <a:solidFill>
                  <a:schemeClr val="lt1"/>
                </a:solidFill>
                <a:latin typeface="Aldrich"/>
                <a:ea typeface="Aldrich"/>
                <a:cs typeface="Aldrich"/>
                <a:sym typeface="Aldrich"/>
              </a:defRPr>
            </a:lvl5pPr>
            <a:lvl6pPr algn="ctr">
              <a:buClr>
                <a:schemeClr val="lt1"/>
              </a:buClr>
              <a:buSzPts val="12000"/>
              <a:buFont typeface="Aldrich"/>
              <a:buNone/>
              <a:defRPr sz="12000">
                <a:solidFill>
                  <a:schemeClr val="lt1"/>
                </a:solidFill>
                <a:latin typeface="Aldrich"/>
                <a:ea typeface="Aldrich"/>
                <a:cs typeface="Aldrich"/>
                <a:sym typeface="Aldrich"/>
              </a:defRPr>
            </a:lvl6pPr>
            <a:lvl7pPr algn="ctr">
              <a:buClr>
                <a:schemeClr val="lt1"/>
              </a:buClr>
              <a:buSzPts val="12000"/>
              <a:buFont typeface="Aldrich"/>
              <a:buNone/>
              <a:defRPr sz="12000">
                <a:solidFill>
                  <a:schemeClr val="lt1"/>
                </a:solidFill>
                <a:latin typeface="Aldrich"/>
                <a:ea typeface="Aldrich"/>
                <a:cs typeface="Aldrich"/>
                <a:sym typeface="Aldrich"/>
              </a:defRPr>
            </a:lvl7pPr>
            <a:lvl8pPr algn="ctr">
              <a:buClr>
                <a:schemeClr val="lt1"/>
              </a:buClr>
              <a:buSzPts val="12000"/>
              <a:buFont typeface="Aldrich"/>
              <a:buNone/>
              <a:defRPr sz="12000">
                <a:solidFill>
                  <a:schemeClr val="lt1"/>
                </a:solidFill>
                <a:latin typeface="Aldrich"/>
                <a:ea typeface="Aldrich"/>
                <a:cs typeface="Aldrich"/>
                <a:sym typeface="Aldrich"/>
              </a:defRPr>
            </a:lvl8pPr>
            <a:lvl9pPr algn="ctr">
              <a:buClr>
                <a:schemeClr val="lt1"/>
              </a:buClr>
              <a:buSzPts val="12000"/>
              <a:buFont typeface="Aldrich"/>
              <a:buNone/>
              <a:defRPr sz="12000">
                <a:solidFill>
                  <a:schemeClr val="lt1"/>
                </a:solidFill>
                <a:latin typeface="Aldrich"/>
                <a:ea typeface="Aldrich"/>
                <a:cs typeface="Aldrich"/>
                <a:sym typeface="Aldrich"/>
              </a:defRPr>
            </a:lvl9pPr>
          </a:lstStyle>
          <a:p>
            <a:r>
              <a:rPr lang="en-IN" sz="1600" dirty="0"/>
              <a:t>13</a:t>
            </a:r>
          </a:p>
        </p:txBody>
      </p:sp>
    </p:spTree>
    <p:extLst>
      <p:ext uri="{BB962C8B-B14F-4D97-AF65-F5344CB8AC3E}">
        <p14:creationId xmlns:p14="http://schemas.microsoft.com/office/powerpoint/2010/main" val="1899146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1000"/>
                                        <p:tgtEl>
                                          <p:spTgt spid="24"/>
                                        </p:tgtEl>
                                      </p:cBhvr>
                                    </p:animEffect>
                                  </p:childTnLst>
                                </p:cTn>
                              </p:par>
                              <p:par>
                                <p:cTn id="11" presetID="10" presetClass="entr" presetSubtype="0" fill="hold"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fade">
                                      <p:cBhvr>
                                        <p:cTn id="13" dur="1000"/>
                                        <p:tgtEl>
                                          <p:spTgt spid="28"/>
                                        </p:tgtEl>
                                      </p:cBhvr>
                                    </p:animEffect>
                                  </p:childTnLst>
                                </p:cTn>
                              </p:par>
                              <p:par>
                                <p:cTn id="14" presetID="10" presetClass="entr" presetSubtype="0" fill="hold" nodeType="withEffect">
                                  <p:stCondLst>
                                    <p:cond delay="0"/>
                                  </p:stCondLst>
                                  <p:childTnLst>
                                    <p:set>
                                      <p:cBhvr>
                                        <p:cTn id="15" dur="1" fill="hold">
                                          <p:stCondLst>
                                            <p:cond delay="0"/>
                                          </p:stCondLst>
                                        </p:cTn>
                                        <p:tgtEl>
                                          <p:spTgt spid="29"/>
                                        </p:tgtEl>
                                        <p:attrNameLst>
                                          <p:attrName>style.visibility</p:attrName>
                                        </p:attrNameLst>
                                      </p:cBhvr>
                                      <p:to>
                                        <p:strVal val="visible"/>
                                      </p:to>
                                    </p:set>
                                    <p:animEffect transition="in" filter="fade">
                                      <p:cBhvr>
                                        <p:cTn id="16" dur="1000"/>
                                        <p:tgtEl>
                                          <p:spTgt spid="29"/>
                                        </p:tgtEl>
                                      </p:cBhvr>
                                    </p:animEffect>
                                  </p:childTnLst>
                                </p:cTn>
                              </p:par>
                              <p:par>
                                <p:cTn id="17" presetID="10" presetClass="entr" presetSubtype="0" fill="hold" nodeType="withEffect">
                                  <p:stCondLst>
                                    <p:cond delay="0"/>
                                  </p:stCondLst>
                                  <p:childTnLst>
                                    <p:set>
                                      <p:cBhvr>
                                        <p:cTn id="18" dur="1" fill="hold">
                                          <p:stCondLst>
                                            <p:cond delay="0"/>
                                          </p:stCondLst>
                                        </p:cTn>
                                        <p:tgtEl>
                                          <p:spTgt spid="30"/>
                                        </p:tgtEl>
                                        <p:attrNameLst>
                                          <p:attrName>style.visibility</p:attrName>
                                        </p:attrNameLst>
                                      </p:cBhvr>
                                      <p:to>
                                        <p:strVal val="visible"/>
                                      </p:to>
                                    </p:set>
                                    <p:animEffect transition="in" filter="fade">
                                      <p:cBhvr>
                                        <p:cTn id="19" dur="1000"/>
                                        <p:tgtEl>
                                          <p:spTgt spid="30"/>
                                        </p:tgtEl>
                                      </p:cBhvr>
                                    </p:animEffect>
                                  </p:childTnLst>
                                </p:cTn>
                              </p:par>
                              <p:par>
                                <p:cTn id="20" presetID="10" presetClass="entr" presetSubtype="0" fill="hold" nodeType="withEffect">
                                  <p:stCondLst>
                                    <p:cond delay="0"/>
                                  </p:stCondLst>
                                  <p:childTnLst>
                                    <p:set>
                                      <p:cBhvr>
                                        <p:cTn id="21" dur="1" fill="hold">
                                          <p:stCondLst>
                                            <p:cond delay="0"/>
                                          </p:stCondLst>
                                        </p:cTn>
                                        <p:tgtEl>
                                          <p:spTgt spid="45"/>
                                        </p:tgtEl>
                                        <p:attrNameLst>
                                          <p:attrName>style.visibility</p:attrName>
                                        </p:attrNameLst>
                                      </p:cBhvr>
                                      <p:to>
                                        <p:strVal val="visible"/>
                                      </p:to>
                                    </p:set>
                                    <p:animEffect transition="in" filter="fade">
                                      <p:cBhvr>
                                        <p:cTn id="22" dur="1000"/>
                                        <p:tgtEl>
                                          <p:spTgt spid="45"/>
                                        </p:tgtEl>
                                      </p:cBhvr>
                                    </p:animEffect>
                                  </p:childTnLst>
                                </p:cTn>
                              </p:par>
                              <p:par>
                                <p:cTn id="23" presetID="10" presetClass="entr" presetSubtype="0" fill="hold" nodeType="withEffect">
                                  <p:stCondLst>
                                    <p:cond delay="0"/>
                                  </p:stCondLst>
                                  <p:childTnLst>
                                    <p:set>
                                      <p:cBhvr>
                                        <p:cTn id="24" dur="1" fill="hold">
                                          <p:stCondLst>
                                            <p:cond delay="0"/>
                                          </p:stCondLst>
                                        </p:cTn>
                                        <p:tgtEl>
                                          <p:spTgt spid="46"/>
                                        </p:tgtEl>
                                        <p:attrNameLst>
                                          <p:attrName>style.visibility</p:attrName>
                                        </p:attrNameLst>
                                      </p:cBhvr>
                                      <p:to>
                                        <p:strVal val="visible"/>
                                      </p:to>
                                    </p:set>
                                    <p:animEffect transition="in" filter="fade">
                                      <p:cBhvr>
                                        <p:cTn id="25" dur="1000"/>
                                        <p:tgtEl>
                                          <p:spTgt spid="46"/>
                                        </p:tgtEl>
                                      </p:cBhvr>
                                    </p:animEffect>
                                  </p:childTnLst>
                                </p:cTn>
                              </p:par>
                              <p:par>
                                <p:cTn id="26" presetID="10" presetClass="entr" presetSubtype="0" fill="hold" nodeType="withEffect">
                                  <p:stCondLst>
                                    <p:cond delay="0"/>
                                  </p:stCondLst>
                                  <p:childTnLst>
                                    <p:set>
                                      <p:cBhvr>
                                        <p:cTn id="27" dur="1" fill="hold">
                                          <p:stCondLst>
                                            <p:cond delay="0"/>
                                          </p:stCondLst>
                                        </p:cTn>
                                        <p:tgtEl>
                                          <p:spTgt spid="48"/>
                                        </p:tgtEl>
                                        <p:attrNameLst>
                                          <p:attrName>style.visibility</p:attrName>
                                        </p:attrNameLst>
                                      </p:cBhvr>
                                      <p:to>
                                        <p:strVal val="visible"/>
                                      </p:to>
                                    </p:set>
                                    <p:animEffect transition="in" filter="fade">
                                      <p:cBhvr>
                                        <p:cTn id="28" dur="10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312"/>
        <p:cNvGrpSpPr/>
        <p:nvPr/>
      </p:nvGrpSpPr>
      <p:grpSpPr>
        <a:xfrm>
          <a:off x="0" y="0"/>
          <a:ext cx="0" cy="0"/>
          <a:chOff x="0" y="0"/>
          <a:chExt cx="0" cy="0"/>
        </a:xfrm>
      </p:grpSpPr>
      <p:sp>
        <p:nvSpPr>
          <p:cNvPr id="3313" name="Google Shape;3313;p81"/>
          <p:cNvSpPr txBox="1">
            <a:spLocks noGrp="1"/>
          </p:cNvSpPr>
          <p:nvPr>
            <p:ph type="title"/>
          </p:nvPr>
        </p:nvSpPr>
        <p:spPr>
          <a:xfrm>
            <a:off x="1116375" y="1556340"/>
            <a:ext cx="4509600" cy="1287900"/>
          </a:xfrm>
          <a:prstGeom prst="rect">
            <a:avLst/>
          </a:prstGeom>
        </p:spPr>
        <p:txBody>
          <a:bodyPr spcFirstLastPara="1" wrap="square" lIns="91425" tIns="0" rIns="91425" bIns="91425" anchor="t" anchorCtr="0">
            <a:noAutofit/>
          </a:bodyPr>
          <a:lstStyle/>
          <a:p>
            <a:pPr marL="0" lvl="0" indent="0" algn="r" rtl="0">
              <a:spcBef>
                <a:spcPts val="0"/>
              </a:spcBef>
              <a:spcAft>
                <a:spcPts val="0"/>
              </a:spcAft>
              <a:buNone/>
            </a:pPr>
            <a:r>
              <a:rPr lang="en-IN" dirty="0"/>
              <a:t>Topic Detection</a:t>
            </a:r>
            <a:endParaRPr dirty="0"/>
          </a:p>
        </p:txBody>
      </p:sp>
      <p:sp>
        <p:nvSpPr>
          <p:cNvPr id="3314" name="Google Shape;3314;p81"/>
          <p:cNvSpPr txBox="1">
            <a:spLocks noGrp="1"/>
          </p:cNvSpPr>
          <p:nvPr>
            <p:ph type="title" idx="2"/>
          </p:nvPr>
        </p:nvSpPr>
        <p:spPr>
          <a:xfrm>
            <a:off x="5638521" y="1356584"/>
            <a:ext cx="2575200" cy="15999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dirty="0"/>
              <a:t>04</a:t>
            </a:r>
            <a:endParaRPr dirty="0"/>
          </a:p>
        </p:txBody>
      </p:sp>
      <p:cxnSp>
        <p:nvCxnSpPr>
          <p:cNvPr id="3316" name="Google Shape;3316;p81"/>
          <p:cNvCxnSpPr/>
          <p:nvPr/>
        </p:nvCxnSpPr>
        <p:spPr>
          <a:xfrm>
            <a:off x="1337971" y="3176040"/>
            <a:ext cx="4218900" cy="0"/>
          </a:xfrm>
          <a:prstGeom prst="straightConnector1">
            <a:avLst/>
          </a:prstGeom>
          <a:noFill/>
          <a:ln w="9525" cap="flat" cmpd="sng">
            <a:solidFill>
              <a:schemeClr val="lt1"/>
            </a:solidFill>
            <a:prstDash val="solid"/>
            <a:round/>
            <a:headEnd type="none" w="med" len="med"/>
            <a:tailEnd type="none" w="med" len="med"/>
          </a:ln>
        </p:spPr>
      </p:cxnSp>
      <p:sp>
        <p:nvSpPr>
          <p:cNvPr id="3317" name="Google Shape;3317;p81"/>
          <p:cNvSpPr/>
          <p:nvPr/>
        </p:nvSpPr>
        <p:spPr>
          <a:xfrm rot="10800000" flipH="1">
            <a:off x="354563" y="2397259"/>
            <a:ext cx="825452" cy="1673688"/>
          </a:xfrm>
          <a:custGeom>
            <a:avLst/>
            <a:gdLst/>
            <a:ahLst/>
            <a:cxnLst/>
            <a:rect l="l" t="t" r="r" b="b"/>
            <a:pathLst>
              <a:path w="16883" h="34232" fill="none" extrusionOk="0">
                <a:moveTo>
                  <a:pt x="16882" y="34232"/>
                </a:moveTo>
                <a:cubicBezTo>
                  <a:pt x="7517" y="34109"/>
                  <a:pt x="1" y="26494"/>
                  <a:pt x="1" y="17129"/>
                </a:cubicBezTo>
                <a:cubicBezTo>
                  <a:pt x="1" y="7764"/>
                  <a:pt x="7517" y="124"/>
                  <a:pt x="16882" y="1"/>
                </a:cubicBezTo>
              </a:path>
            </a:pathLst>
          </a:custGeom>
          <a:noFill/>
          <a:ln w="85025" cap="flat" cmpd="sng">
            <a:solidFill>
              <a:schemeClr val="lt1"/>
            </a:solidFill>
            <a:prstDash val="solid"/>
            <a:miter lim="246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18" name="Google Shape;3318;p81"/>
          <p:cNvGrpSpPr/>
          <p:nvPr/>
        </p:nvGrpSpPr>
        <p:grpSpPr>
          <a:xfrm flipH="1">
            <a:off x="5943474" y="3141820"/>
            <a:ext cx="1965289" cy="517060"/>
            <a:chOff x="3539975" y="3523525"/>
            <a:chExt cx="745925" cy="196250"/>
          </a:xfrm>
        </p:grpSpPr>
        <p:sp>
          <p:nvSpPr>
            <p:cNvPr id="3319" name="Google Shape;3319;p81"/>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81"/>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81"/>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81"/>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81"/>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81"/>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81"/>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81"/>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81"/>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81"/>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81"/>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81"/>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81"/>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81"/>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81"/>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81"/>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35" name="Google Shape;3335;p81"/>
          <p:cNvSpPr/>
          <p:nvPr/>
        </p:nvSpPr>
        <p:spPr>
          <a:xfrm>
            <a:off x="7770424" y="4641864"/>
            <a:ext cx="356100" cy="356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81"/>
          <p:cNvSpPr/>
          <p:nvPr/>
        </p:nvSpPr>
        <p:spPr>
          <a:xfrm rot="-5400000">
            <a:off x="7837924" y="4715039"/>
            <a:ext cx="221100" cy="182100"/>
          </a:xfrm>
          <a:prstGeom prst="homePlat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81">
            <a:hlinkClick r:id="rId3" action="ppaction://hlinksldjump"/>
          </p:cNvPr>
          <p:cNvSpPr/>
          <p:nvPr/>
        </p:nvSpPr>
        <p:spPr>
          <a:xfrm>
            <a:off x="7770424" y="4641864"/>
            <a:ext cx="356100" cy="3561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81">
            <a:hlinkClick r:id="" action="ppaction://hlinkshowjump?jump=previousslide"/>
          </p:cNvPr>
          <p:cNvSpPr/>
          <p:nvPr/>
        </p:nvSpPr>
        <p:spPr>
          <a:xfrm>
            <a:off x="7462717" y="4728472"/>
            <a:ext cx="158147" cy="182899"/>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81">
            <a:hlinkClick r:id="" action="ppaction://hlinkshowjump?jump=nextslide"/>
          </p:cNvPr>
          <p:cNvSpPr/>
          <p:nvPr/>
        </p:nvSpPr>
        <p:spPr>
          <a:xfrm flipH="1">
            <a:off x="8276954" y="4728472"/>
            <a:ext cx="157277" cy="182899"/>
          </a:xfrm>
          <a:custGeom>
            <a:avLst/>
            <a:gdLst/>
            <a:ahLst/>
            <a:cxnLst/>
            <a:rect l="l" t="t" r="r" b="b"/>
            <a:pathLst>
              <a:path w="3434" h="3993" extrusionOk="0">
                <a:moveTo>
                  <a:pt x="3434" y="0"/>
                </a:moveTo>
                <a:lnTo>
                  <a:pt x="1" y="2006"/>
                </a:lnTo>
                <a:lnTo>
                  <a:pt x="3434" y="3993"/>
                </a:lnTo>
                <a:lnTo>
                  <a:pt x="34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extBox 1">
            <a:extLst>
              <a:ext uri="{FF2B5EF4-FFF2-40B4-BE49-F238E27FC236}">
                <a16:creationId xmlns:a16="http://schemas.microsoft.com/office/drawing/2014/main" id="{C0F155A6-7727-227F-39F2-48FCBC5A092F}"/>
              </a:ext>
            </a:extLst>
          </p:cNvPr>
          <p:cNvSpPr txBox="1"/>
          <p:nvPr/>
        </p:nvSpPr>
        <p:spPr>
          <a:xfrm>
            <a:off x="8697729" y="4808341"/>
            <a:ext cx="494893" cy="335159"/>
          </a:xfrm>
          <a:prstGeom prst="rect">
            <a:avLst/>
          </a:prstGeom>
          <a:noFill/>
          <a:ln>
            <a:noFill/>
          </a:ln>
        </p:spPr>
        <p:txBody>
          <a:bodyPr spcFirstLastPara="1" wrap="square" lIns="91425" tIns="0" rIns="91425" bIns="91425" anchor="t" anchorCtr="0">
            <a:noAutofit/>
          </a:bodyPr>
          <a:lstStyle>
            <a:defPPr marR="0" lvl="0" algn="l" rtl="0">
              <a:lnSpc>
                <a:spcPct val="100000"/>
              </a:lnSpc>
              <a:spcBef>
                <a:spcPts val="0"/>
              </a:spcBef>
              <a:spcAft>
                <a:spcPts val="0"/>
              </a:spcAft>
            </a:defPPr>
            <a:lvl1pPr marL="0" indent="0" algn="ctr">
              <a:buClr>
                <a:schemeClr val="lt1"/>
              </a:buClr>
              <a:buSzPts val="12000"/>
              <a:buFont typeface="Aldrich"/>
              <a:buNone/>
              <a:defRPr sz="12000">
                <a:solidFill>
                  <a:schemeClr val="lt2"/>
                </a:solidFill>
                <a:latin typeface="Aldrich"/>
                <a:ea typeface="Aldrich"/>
                <a:cs typeface="Aldrich"/>
                <a:sym typeface="Aldrich"/>
              </a:defRPr>
            </a:lvl1pPr>
            <a:lvl2pPr algn="ctr">
              <a:buClr>
                <a:schemeClr val="lt1"/>
              </a:buClr>
              <a:buSzPts val="12000"/>
              <a:buFont typeface="Aldrich"/>
              <a:buNone/>
              <a:defRPr sz="12000">
                <a:solidFill>
                  <a:schemeClr val="lt1"/>
                </a:solidFill>
                <a:latin typeface="Aldrich"/>
                <a:ea typeface="Aldrich"/>
                <a:cs typeface="Aldrich"/>
                <a:sym typeface="Aldrich"/>
              </a:defRPr>
            </a:lvl2pPr>
            <a:lvl3pPr algn="ctr">
              <a:buClr>
                <a:schemeClr val="lt1"/>
              </a:buClr>
              <a:buSzPts val="12000"/>
              <a:buFont typeface="Aldrich"/>
              <a:buNone/>
              <a:defRPr sz="12000">
                <a:solidFill>
                  <a:schemeClr val="lt1"/>
                </a:solidFill>
                <a:latin typeface="Aldrich"/>
                <a:ea typeface="Aldrich"/>
                <a:cs typeface="Aldrich"/>
                <a:sym typeface="Aldrich"/>
              </a:defRPr>
            </a:lvl3pPr>
            <a:lvl4pPr algn="ctr">
              <a:buClr>
                <a:schemeClr val="lt1"/>
              </a:buClr>
              <a:buSzPts val="12000"/>
              <a:buFont typeface="Aldrich"/>
              <a:buNone/>
              <a:defRPr sz="12000">
                <a:solidFill>
                  <a:schemeClr val="lt1"/>
                </a:solidFill>
                <a:latin typeface="Aldrich"/>
                <a:ea typeface="Aldrich"/>
                <a:cs typeface="Aldrich"/>
                <a:sym typeface="Aldrich"/>
              </a:defRPr>
            </a:lvl4pPr>
            <a:lvl5pPr algn="ctr">
              <a:buClr>
                <a:schemeClr val="lt1"/>
              </a:buClr>
              <a:buSzPts val="12000"/>
              <a:buFont typeface="Aldrich"/>
              <a:buNone/>
              <a:defRPr sz="12000">
                <a:solidFill>
                  <a:schemeClr val="lt1"/>
                </a:solidFill>
                <a:latin typeface="Aldrich"/>
                <a:ea typeface="Aldrich"/>
                <a:cs typeface="Aldrich"/>
                <a:sym typeface="Aldrich"/>
              </a:defRPr>
            </a:lvl5pPr>
            <a:lvl6pPr algn="ctr">
              <a:buClr>
                <a:schemeClr val="lt1"/>
              </a:buClr>
              <a:buSzPts val="12000"/>
              <a:buFont typeface="Aldrich"/>
              <a:buNone/>
              <a:defRPr sz="12000">
                <a:solidFill>
                  <a:schemeClr val="lt1"/>
                </a:solidFill>
                <a:latin typeface="Aldrich"/>
                <a:ea typeface="Aldrich"/>
                <a:cs typeface="Aldrich"/>
                <a:sym typeface="Aldrich"/>
              </a:defRPr>
            </a:lvl6pPr>
            <a:lvl7pPr algn="ctr">
              <a:buClr>
                <a:schemeClr val="lt1"/>
              </a:buClr>
              <a:buSzPts val="12000"/>
              <a:buFont typeface="Aldrich"/>
              <a:buNone/>
              <a:defRPr sz="12000">
                <a:solidFill>
                  <a:schemeClr val="lt1"/>
                </a:solidFill>
                <a:latin typeface="Aldrich"/>
                <a:ea typeface="Aldrich"/>
                <a:cs typeface="Aldrich"/>
                <a:sym typeface="Aldrich"/>
              </a:defRPr>
            </a:lvl7pPr>
            <a:lvl8pPr algn="ctr">
              <a:buClr>
                <a:schemeClr val="lt1"/>
              </a:buClr>
              <a:buSzPts val="12000"/>
              <a:buFont typeface="Aldrich"/>
              <a:buNone/>
              <a:defRPr sz="12000">
                <a:solidFill>
                  <a:schemeClr val="lt1"/>
                </a:solidFill>
                <a:latin typeface="Aldrich"/>
                <a:ea typeface="Aldrich"/>
                <a:cs typeface="Aldrich"/>
                <a:sym typeface="Aldrich"/>
              </a:defRPr>
            </a:lvl8pPr>
            <a:lvl9pPr algn="ctr">
              <a:buClr>
                <a:schemeClr val="lt1"/>
              </a:buClr>
              <a:buSzPts val="12000"/>
              <a:buFont typeface="Aldrich"/>
              <a:buNone/>
              <a:defRPr sz="12000">
                <a:solidFill>
                  <a:schemeClr val="lt1"/>
                </a:solidFill>
                <a:latin typeface="Aldrich"/>
                <a:ea typeface="Aldrich"/>
                <a:cs typeface="Aldrich"/>
                <a:sym typeface="Aldrich"/>
              </a:defRPr>
            </a:lvl9pPr>
          </a:lstStyle>
          <a:p>
            <a:r>
              <a:rPr lang="en-IN" sz="1600" dirty="0"/>
              <a:t>14</a:t>
            </a:r>
          </a:p>
        </p:txBody>
      </p:sp>
    </p:spTree>
    <p:extLst>
      <p:ext uri="{BB962C8B-B14F-4D97-AF65-F5344CB8AC3E}">
        <p14:creationId xmlns:p14="http://schemas.microsoft.com/office/powerpoint/2010/main" val="2273728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3318"/>
                                        </p:tgtEl>
                                        <p:attrNameLst>
                                          <p:attrName>style.visibility</p:attrName>
                                        </p:attrNameLst>
                                      </p:cBhvr>
                                      <p:to>
                                        <p:strVal val="visible"/>
                                      </p:to>
                                    </p:set>
                                    <p:anim calcmode="lin" valueType="num">
                                      <p:cBhvr additive="base">
                                        <p:cTn id="7" dur="1000"/>
                                        <p:tgtEl>
                                          <p:spTgt spid="3318"/>
                                        </p:tgtEl>
                                        <p:attrNameLst>
                                          <p:attrName>ppt_x</p:attrName>
                                        </p:attrNameLst>
                                      </p:cBhvr>
                                      <p:tavLst>
                                        <p:tav tm="0">
                                          <p:val>
                                            <p:strVal val="#ppt_x+1"/>
                                          </p:val>
                                        </p:tav>
                                        <p:tav tm="100000">
                                          <p:val>
                                            <p:strVal val="#ppt_x"/>
                                          </p:val>
                                        </p:tav>
                                      </p:tavLst>
                                    </p:anim>
                                  </p:childTnLst>
                                </p:cTn>
                              </p:par>
                              <p:par>
                                <p:cTn id="8" presetID="2" presetClass="entr" presetSubtype="1" fill="hold" nodeType="withEffect">
                                  <p:stCondLst>
                                    <p:cond delay="0"/>
                                  </p:stCondLst>
                                  <p:childTnLst>
                                    <p:set>
                                      <p:cBhvr>
                                        <p:cTn id="9" dur="1" fill="hold">
                                          <p:stCondLst>
                                            <p:cond delay="0"/>
                                          </p:stCondLst>
                                        </p:cTn>
                                        <p:tgtEl>
                                          <p:spTgt spid="3314"/>
                                        </p:tgtEl>
                                        <p:attrNameLst>
                                          <p:attrName>style.visibility</p:attrName>
                                        </p:attrNameLst>
                                      </p:cBhvr>
                                      <p:to>
                                        <p:strVal val="visible"/>
                                      </p:to>
                                    </p:set>
                                    <p:anim calcmode="lin" valueType="num">
                                      <p:cBhvr additive="base">
                                        <p:cTn id="10" dur="1000"/>
                                        <p:tgtEl>
                                          <p:spTgt spid="3314"/>
                                        </p:tgtEl>
                                        <p:attrNameLst>
                                          <p:attrName>ppt_y</p:attrName>
                                        </p:attrNameLst>
                                      </p:cBhvr>
                                      <p:tavLst>
                                        <p:tav tm="0">
                                          <p:val>
                                            <p:strVal val="#ppt_y-1"/>
                                          </p:val>
                                        </p:tav>
                                        <p:tav tm="100000">
                                          <p:val>
                                            <p:strVal val="#ppt_y"/>
                                          </p:val>
                                        </p:tav>
                                      </p:tavLst>
                                    </p:anim>
                                  </p:childTnLst>
                                </p:cTn>
                              </p:par>
                              <p:par>
                                <p:cTn id="11" presetID="2" presetClass="entr" presetSubtype="8" fill="hold" nodeType="withEffect">
                                  <p:stCondLst>
                                    <p:cond delay="0"/>
                                  </p:stCondLst>
                                  <p:childTnLst>
                                    <p:set>
                                      <p:cBhvr>
                                        <p:cTn id="12" dur="1" fill="hold">
                                          <p:stCondLst>
                                            <p:cond delay="0"/>
                                          </p:stCondLst>
                                        </p:cTn>
                                        <p:tgtEl>
                                          <p:spTgt spid="3313"/>
                                        </p:tgtEl>
                                        <p:attrNameLst>
                                          <p:attrName>style.visibility</p:attrName>
                                        </p:attrNameLst>
                                      </p:cBhvr>
                                      <p:to>
                                        <p:strVal val="visible"/>
                                      </p:to>
                                    </p:set>
                                    <p:anim calcmode="lin" valueType="num">
                                      <p:cBhvr additive="base">
                                        <p:cTn id="13" dur="1000"/>
                                        <p:tgtEl>
                                          <p:spTgt spid="3313"/>
                                        </p:tgtEl>
                                        <p:attrNameLst>
                                          <p:attrName>ppt_x</p:attrName>
                                        </p:attrNameLst>
                                      </p:cBhvr>
                                      <p:tavLst>
                                        <p:tav tm="0">
                                          <p:val>
                                            <p:strVal val="#ppt_x-1"/>
                                          </p:val>
                                        </p:tav>
                                        <p:tav tm="100000">
                                          <p:val>
                                            <p:strVal val="#ppt_x"/>
                                          </p:val>
                                        </p:tav>
                                      </p:tavLst>
                                    </p:anim>
                                  </p:childTnLst>
                                </p:cTn>
                              </p:par>
                              <p:par>
                                <p:cTn id="14" presetID="2" presetClass="entr" presetSubtype="8" fill="hold" nodeType="withEffect">
                                  <p:stCondLst>
                                    <p:cond delay="0"/>
                                  </p:stCondLst>
                                  <p:childTnLst>
                                    <p:set>
                                      <p:cBhvr>
                                        <p:cTn id="15" dur="1" fill="hold">
                                          <p:stCondLst>
                                            <p:cond delay="0"/>
                                          </p:stCondLst>
                                        </p:cTn>
                                        <p:tgtEl>
                                          <p:spTgt spid="3316"/>
                                        </p:tgtEl>
                                        <p:attrNameLst>
                                          <p:attrName>style.visibility</p:attrName>
                                        </p:attrNameLst>
                                      </p:cBhvr>
                                      <p:to>
                                        <p:strVal val="visible"/>
                                      </p:to>
                                    </p:set>
                                    <p:anim calcmode="lin" valueType="num">
                                      <p:cBhvr additive="base">
                                        <p:cTn id="16" dur="1000"/>
                                        <p:tgtEl>
                                          <p:spTgt spid="3316"/>
                                        </p:tgtEl>
                                        <p:attrNameLst>
                                          <p:attrName>ppt_x</p:attrName>
                                        </p:attrNameLst>
                                      </p:cBhvr>
                                      <p:tavLst>
                                        <p:tav tm="0">
                                          <p:val>
                                            <p:strVal val="#ppt_x-1"/>
                                          </p:val>
                                        </p:tav>
                                        <p:tav tm="100000">
                                          <p:val>
                                            <p:strVal val="#ppt_x"/>
                                          </p:val>
                                        </p:tav>
                                      </p:tavLst>
                                    </p:anim>
                                  </p:childTnLst>
                                </p:cTn>
                              </p:par>
                              <p:par>
                                <p:cTn id="17" presetID="8" presetClass="emph" presetSubtype="0" fill="hold" nodeType="withEffect">
                                  <p:stCondLst>
                                    <p:cond delay="0"/>
                                  </p:stCondLst>
                                  <p:childTnLst>
                                    <p:animRot by="-21600000">
                                      <p:cBhvr>
                                        <p:cTn id="18" dur="1000" fill="hold"/>
                                        <p:tgtEl>
                                          <p:spTgt spid="3317"/>
                                        </p:tgtEl>
                                        <p:attrNameLst>
                                          <p:attrName>r</p:attrName>
                                        </p:attrNameLst>
                                      </p:cBhvr>
                                    </p:animRot>
                                  </p:childTnLst>
                                </p:cTn>
                              </p:par>
                              <p:par>
                                <p:cTn id="19" presetID="10" presetClass="entr" presetSubtype="0" fill="hold" nodeType="withEffect">
                                  <p:stCondLst>
                                    <p:cond delay="0"/>
                                  </p:stCondLst>
                                  <p:childTnLst>
                                    <p:set>
                                      <p:cBhvr>
                                        <p:cTn id="20" dur="1" fill="hold">
                                          <p:stCondLst>
                                            <p:cond delay="0"/>
                                          </p:stCondLst>
                                        </p:cTn>
                                        <p:tgtEl>
                                          <p:spTgt spid="3335"/>
                                        </p:tgtEl>
                                        <p:attrNameLst>
                                          <p:attrName>style.visibility</p:attrName>
                                        </p:attrNameLst>
                                      </p:cBhvr>
                                      <p:to>
                                        <p:strVal val="visible"/>
                                      </p:to>
                                    </p:set>
                                    <p:animEffect transition="in" filter="fade">
                                      <p:cBhvr>
                                        <p:cTn id="21" dur="1000"/>
                                        <p:tgtEl>
                                          <p:spTgt spid="3335"/>
                                        </p:tgtEl>
                                      </p:cBhvr>
                                    </p:animEffect>
                                  </p:childTnLst>
                                </p:cTn>
                              </p:par>
                              <p:par>
                                <p:cTn id="22" presetID="10" presetClass="entr" presetSubtype="0" fill="hold" nodeType="withEffect">
                                  <p:stCondLst>
                                    <p:cond delay="0"/>
                                  </p:stCondLst>
                                  <p:childTnLst>
                                    <p:set>
                                      <p:cBhvr>
                                        <p:cTn id="23" dur="1" fill="hold">
                                          <p:stCondLst>
                                            <p:cond delay="0"/>
                                          </p:stCondLst>
                                        </p:cTn>
                                        <p:tgtEl>
                                          <p:spTgt spid="3336"/>
                                        </p:tgtEl>
                                        <p:attrNameLst>
                                          <p:attrName>style.visibility</p:attrName>
                                        </p:attrNameLst>
                                      </p:cBhvr>
                                      <p:to>
                                        <p:strVal val="visible"/>
                                      </p:to>
                                    </p:set>
                                    <p:animEffect transition="in" filter="fade">
                                      <p:cBhvr>
                                        <p:cTn id="24" dur="1000"/>
                                        <p:tgtEl>
                                          <p:spTgt spid="3336"/>
                                        </p:tgtEl>
                                      </p:cBhvr>
                                    </p:animEffect>
                                  </p:childTnLst>
                                </p:cTn>
                              </p:par>
                              <p:par>
                                <p:cTn id="25" presetID="10" presetClass="entr" presetSubtype="0" fill="hold" nodeType="withEffect">
                                  <p:stCondLst>
                                    <p:cond delay="0"/>
                                  </p:stCondLst>
                                  <p:childTnLst>
                                    <p:set>
                                      <p:cBhvr>
                                        <p:cTn id="26" dur="1" fill="hold">
                                          <p:stCondLst>
                                            <p:cond delay="0"/>
                                          </p:stCondLst>
                                        </p:cTn>
                                        <p:tgtEl>
                                          <p:spTgt spid="3337"/>
                                        </p:tgtEl>
                                        <p:attrNameLst>
                                          <p:attrName>style.visibility</p:attrName>
                                        </p:attrNameLst>
                                      </p:cBhvr>
                                      <p:to>
                                        <p:strVal val="visible"/>
                                      </p:to>
                                    </p:set>
                                    <p:animEffect transition="in" filter="fade">
                                      <p:cBhvr>
                                        <p:cTn id="27" dur="1000"/>
                                        <p:tgtEl>
                                          <p:spTgt spid="3337"/>
                                        </p:tgtEl>
                                      </p:cBhvr>
                                    </p:animEffect>
                                  </p:childTnLst>
                                </p:cTn>
                              </p:par>
                              <p:par>
                                <p:cTn id="28" presetID="10" presetClass="entr" presetSubtype="0" fill="hold" nodeType="withEffect">
                                  <p:stCondLst>
                                    <p:cond delay="0"/>
                                  </p:stCondLst>
                                  <p:childTnLst>
                                    <p:set>
                                      <p:cBhvr>
                                        <p:cTn id="29" dur="1" fill="hold">
                                          <p:stCondLst>
                                            <p:cond delay="0"/>
                                          </p:stCondLst>
                                        </p:cTn>
                                        <p:tgtEl>
                                          <p:spTgt spid="3338"/>
                                        </p:tgtEl>
                                        <p:attrNameLst>
                                          <p:attrName>style.visibility</p:attrName>
                                        </p:attrNameLst>
                                      </p:cBhvr>
                                      <p:to>
                                        <p:strVal val="visible"/>
                                      </p:to>
                                    </p:set>
                                    <p:animEffect transition="in" filter="fade">
                                      <p:cBhvr>
                                        <p:cTn id="30" dur="1000"/>
                                        <p:tgtEl>
                                          <p:spTgt spid="3338"/>
                                        </p:tgtEl>
                                      </p:cBhvr>
                                    </p:animEffect>
                                  </p:childTnLst>
                                </p:cTn>
                              </p:par>
                              <p:par>
                                <p:cTn id="31" presetID="10" presetClass="entr" presetSubtype="0" fill="hold" nodeType="withEffect">
                                  <p:stCondLst>
                                    <p:cond delay="0"/>
                                  </p:stCondLst>
                                  <p:childTnLst>
                                    <p:set>
                                      <p:cBhvr>
                                        <p:cTn id="32" dur="1" fill="hold">
                                          <p:stCondLst>
                                            <p:cond delay="0"/>
                                          </p:stCondLst>
                                        </p:cTn>
                                        <p:tgtEl>
                                          <p:spTgt spid="3339"/>
                                        </p:tgtEl>
                                        <p:attrNameLst>
                                          <p:attrName>style.visibility</p:attrName>
                                        </p:attrNameLst>
                                      </p:cBhvr>
                                      <p:to>
                                        <p:strVal val="visible"/>
                                      </p:to>
                                    </p:set>
                                    <p:animEffect transition="in" filter="fade">
                                      <p:cBhvr>
                                        <p:cTn id="33" dur="1000"/>
                                        <p:tgtEl>
                                          <p:spTgt spid="33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943"/>
        <p:cNvGrpSpPr/>
        <p:nvPr/>
      </p:nvGrpSpPr>
      <p:grpSpPr>
        <a:xfrm>
          <a:off x="0" y="0"/>
          <a:ext cx="0" cy="0"/>
          <a:chOff x="0" y="0"/>
          <a:chExt cx="0" cy="0"/>
        </a:xfrm>
      </p:grpSpPr>
      <p:sp>
        <p:nvSpPr>
          <p:cNvPr id="2" name="TextBox 1">
            <a:extLst>
              <a:ext uri="{FF2B5EF4-FFF2-40B4-BE49-F238E27FC236}">
                <a16:creationId xmlns:a16="http://schemas.microsoft.com/office/drawing/2014/main" id="{BC9B2557-0358-2C79-0FDE-336B496A51A1}"/>
              </a:ext>
            </a:extLst>
          </p:cNvPr>
          <p:cNvSpPr txBox="1"/>
          <p:nvPr/>
        </p:nvSpPr>
        <p:spPr>
          <a:xfrm>
            <a:off x="1745116" y="284672"/>
            <a:ext cx="5237388" cy="369332"/>
          </a:xfrm>
          <a:prstGeom prst="rect">
            <a:avLst/>
          </a:prstGeom>
          <a:noFill/>
        </p:spPr>
        <p:txBody>
          <a:bodyPr wrap="square">
            <a:spAutoFit/>
          </a:bodyPr>
          <a:lstStyle/>
          <a:p>
            <a:pPr marL="0" lvl="0" indent="0" algn="ctr" rtl="0">
              <a:spcBef>
                <a:spcPts val="0"/>
              </a:spcBef>
              <a:spcAft>
                <a:spcPts val="0"/>
              </a:spcAft>
              <a:buNone/>
            </a:pPr>
            <a:r>
              <a:rPr lang="en-IN" sz="1800" dirty="0">
                <a:solidFill>
                  <a:schemeClr val="dk2"/>
                </a:solidFill>
                <a:latin typeface="Aldrich"/>
                <a:ea typeface="Aldrich"/>
                <a:cs typeface="Aldrich"/>
                <a:sym typeface="Aldrich"/>
              </a:rPr>
              <a:t>A. USING LDA</a:t>
            </a:r>
          </a:p>
        </p:txBody>
      </p:sp>
      <p:pic>
        <p:nvPicPr>
          <p:cNvPr id="3074" name="Picture 2">
            <a:extLst>
              <a:ext uri="{FF2B5EF4-FFF2-40B4-BE49-F238E27FC236}">
                <a16:creationId xmlns:a16="http://schemas.microsoft.com/office/drawing/2014/main" id="{CF3B93FC-D2AF-B963-6670-383FC46C49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46355" y="756652"/>
            <a:ext cx="5063070" cy="393672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C8B7038A-E0AD-1A95-831E-8A7D9A7FFD88}"/>
              </a:ext>
            </a:extLst>
          </p:cNvPr>
          <p:cNvSpPr txBox="1"/>
          <p:nvPr/>
        </p:nvSpPr>
        <p:spPr>
          <a:xfrm>
            <a:off x="941522" y="0"/>
            <a:ext cx="7260956" cy="369332"/>
          </a:xfrm>
          <a:prstGeom prst="rect">
            <a:avLst/>
          </a:prstGeom>
          <a:noFill/>
        </p:spPr>
        <p:txBody>
          <a:bodyPr wrap="square">
            <a:spAutoFit/>
          </a:bodyPr>
          <a:lstStyle/>
          <a:p>
            <a:pPr marL="0" lvl="0" indent="0" algn="ctr" rtl="0">
              <a:spcBef>
                <a:spcPts val="0"/>
              </a:spcBef>
              <a:spcAft>
                <a:spcPts val="0"/>
              </a:spcAft>
              <a:buNone/>
            </a:pPr>
            <a:r>
              <a:rPr lang="en-IN" sz="1800" dirty="0">
                <a:solidFill>
                  <a:schemeClr val="dk2"/>
                </a:solidFill>
                <a:latin typeface="Aldrich"/>
                <a:ea typeface="Aldrich"/>
                <a:cs typeface="Aldrich"/>
                <a:sym typeface="Aldrich"/>
              </a:rPr>
              <a:t>IDENTIFYING KEY TOPICS</a:t>
            </a:r>
          </a:p>
        </p:txBody>
      </p:sp>
      <p:sp>
        <p:nvSpPr>
          <p:cNvPr id="4" name="Google Shape;3241;p79">
            <a:extLst>
              <a:ext uri="{FF2B5EF4-FFF2-40B4-BE49-F238E27FC236}">
                <a16:creationId xmlns:a16="http://schemas.microsoft.com/office/drawing/2014/main" id="{4A25E45F-DD82-4F2B-810F-C25962330041}"/>
              </a:ext>
            </a:extLst>
          </p:cNvPr>
          <p:cNvSpPr txBox="1">
            <a:spLocks/>
          </p:cNvSpPr>
          <p:nvPr/>
        </p:nvSpPr>
        <p:spPr>
          <a:xfrm>
            <a:off x="387457" y="756652"/>
            <a:ext cx="3403047" cy="79446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lgn="just">
              <a:buClr>
                <a:schemeClr val="bg1"/>
              </a:buClr>
              <a:buFont typeface="Arial" panose="020B0604020202020204" pitchFamily="34" charset="0"/>
              <a:buChar char="•"/>
            </a:pPr>
            <a:endParaRPr lang="en-US" sz="1600" dirty="0">
              <a:solidFill>
                <a:schemeClr val="bg1"/>
              </a:solidFill>
            </a:endParaRPr>
          </a:p>
          <a:p>
            <a:pPr marL="285750" indent="-285750" algn="just">
              <a:buClr>
                <a:schemeClr val="bg1"/>
              </a:buClr>
              <a:buFont typeface="Arial" panose="020B0604020202020204" pitchFamily="34" charset="0"/>
              <a:buChar char="•"/>
            </a:pPr>
            <a:endParaRPr lang="en-US" sz="1600" dirty="0">
              <a:solidFill>
                <a:schemeClr val="bg1"/>
              </a:solidFill>
            </a:endParaRPr>
          </a:p>
        </p:txBody>
      </p:sp>
      <p:sp>
        <p:nvSpPr>
          <p:cNvPr id="5" name="Google Shape;3241;p79">
            <a:extLst>
              <a:ext uri="{FF2B5EF4-FFF2-40B4-BE49-F238E27FC236}">
                <a16:creationId xmlns:a16="http://schemas.microsoft.com/office/drawing/2014/main" id="{41649F0C-B901-F0D6-FF9C-9D20F372CD63}"/>
              </a:ext>
            </a:extLst>
          </p:cNvPr>
          <p:cNvSpPr txBox="1">
            <a:spLocks/>
          </p:cNvSpPr>
          <p:nvPr/>
        </p:nvSpPr>
        <p:spPr>
          <a:xfrm>
            <a:off x="387458" y="644094"/>
            <a:ext cx="3115160" cy="79446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lgn="just">
              <a:buClr>
                <a:schemeClr val="bg1"/>
              </a:buClr>
              <a:buFont typeface="Arial" panose="020B0604020202020204" pitchFamily="34" charset="0"/>
              <a:buChar char="•"/>
            </a:pPr>
            <a:r>
              <a:rPr lang="en-US" dirty="0">
                <a:solidFill>
                  <a:schemeClr val="bg1"/>
                </a:solidFill>
              </a:rPr>
              <a:t>Discovered the optimal number of topics = 12 using the default parameters of LDA model.</a:t>
            </a:r>
          </a:p>
          <a:p>
            <a:pPr marL="285750" indent="-285750" algn="just">
              <a:buClr>
                <a:schemeClr val="bg1"/>
              </a:buClr>
              <a:buFont typeface="Arial" panose="020B0604020202020204" pitchFamily="34" charset="0"/>
              <a:buChar char="•"/>
            </a:pPr>
            <a:endParaRPr lang="en-US" dirty="0">
              <a:solidFill>
                <a:schemeClr val="bg1"/>
              </a:solidFill>
            </a:endParaRPr>
          </a:p>
          <a:p>
            <a:pPr marL="285750" indent="-285750" algn="just">
              <a:buClr>
                <a:schemeClr val="bg1"/>
              </a:buClr>
              <a:buFont typeface="Arial" panose="020B0604020202020204" pitchFamily="34" charset="0"/>
              <a:buChar char="•"/>
            </a:pPr>
            <a:r>
              <a:rPr lang="en-US" dirty="0">
                <a:solidFill>
                  <a:schemeClr val="bg1"/>
                </a:solidFill>
              </a:rPr>
              <a:t>As can be seen in </a:t>
            </a:r>
            <a:r>
              <a:rPr lang="en-US" dirty="0" err="1">
                <a:solidFill>
                  <a:schemeClr val="bg1"/>
                </a:solidFill>
              </a:rPr>
              <a:t>WordCloud</a:t>
            </a:r>
            <a:r>
              <a:rPr lang="en-US" dirty="0">
                <a:solidFill>
                  <a:schemeClr val="bg1"/>
                </a:solidFill>
              </a:rPr>
              <a:t> of LDA (Figure 3), main topics were around:</a:t>
            </a:r>
          </a:p>
          <a:p>
            <a:pPr marL="285750" indent="-285750" algn="just">
              <a:buClr>
                <a:schemeClr val="bg1"/>
              </a:buClr>
              <a:buFont typeface="Wingdings" panose="05000000000000000000" pitchFamily="2" charset="2"/>
              <a:buChar char="Ø"/>
            </a:pPr>
            <a:r>
              <a:rPr lang="en-US" dirty="0">
                <a:solidFill>
                  <a:schemeClr val="bg1"/>
                </a:solidFill>
              </a:rPr>
              <a:t>Artificial Intelligence</a:t>
            </a:r>
          </a:p>
          <a:p>
            <a:pPr marL="285750" indent="-285750" algn="just">
              <a:buClr>
                <a:schemeClr val="bg1"/>
              </a:buClr>
              <a:buFont typeface="Wingdings" panose="05000000000000000000" pitchFamily="2" charset="2"/>
              <a:buChar char="Ø"/>
            </a:pPr>
            <a:r>
              <a:rPr lang="en-US" dirty="0" err="1">
                <a:solidFill>
                  <a:schemeClr val="bg1"/>
                </a:solidFill>
              </a:rPr>
              <a:t>ChatGPT</a:t>
            </a:r>
            <a:r>
              <a:rPr lang="en-US" dirty="0">
                <a:solidFill>
                  <a:schemeClr val="bg1"/>
                </a:solidFill>
              </a:rPr>
              <a:t> </a:t>
            </a:r>
          </a:p>
          <a:p>
            <a:pPr marL="285750" indent="-285750" algn="just">
              <a:buClr>
                <a:schemeClr val="bg1"/>
              </a:buClr>
              <a:buFont typeface="Wingdings" panose="05000000000000000000" pitchFamily="2" charset="2"/>
              <a:buChar char="Ø"/>
            </a:pPr>
            <a:r>
              <a:rPr lang="en-US" dirty="0">
                <a:solidFill>
                  <a:schemeClr val="bg1"/>
                </a:solidFill>
              </a:rPr>
              <a:t>Market Growth etc.</a:t>
            </a:r>
          </a:p>
          <a:p>
            <a:pPr marL="285750" indent="-285750" algn="just">
              <a:buClr>
                <a:schemeClr val="bg1"/>
              </a:buClr>
              <a:buFont typeface="Wingdings" panose="05000000000000000000" pitchFamily="2" charset="2"/>
              <a:buChar char="Ø"/>
            </a:pPr>
            <a:endParaRPr lang="en-US" dirty="0">
              <a:solidFill>
                <a:schemeClr val="bg1"/>
              </a:solidFill>
            </a:endParaRPr>
          </a:p>
          <a:p>
            <a:pPr marL="285750" indent="-285750" algn="just">
              <a:buClr>
                <a:schemeClr val="bg1"/>
              </a:buClr>
              <a:buFont typeface="Arial" panose="020B0604020202020204" pitchFamily="34" charset="0"/>
              <a:buChar char="•"/>
            </a:pPr>
            <a:r>
              <a:rPr lang="en-US" dirty="0">
                <a:solidFill>
                  <a:schemeClr val="bg1"/>
                </a:solidFill>
              </a:rPr>
              <a:t>Although topics were related to AI, however, I found it difficult to locate specific industries in the topics.</a:t>
            </a:r>
          </a:p>
          <a:p>
            <a:pPr algn="just">
              <a:buClr>
                <a:schemeClr val="bg1"/>
              </a:buClr>
            </a:pPr>
            <a:endParaRPr lang="en-US" dirty="0">
              <a:solidFill>
                <a:schemeClr val="bg1"/>
              </a:solidFill>
            </a:endParaRPr>
          </a:p>
          <a:p>
            <a:pPr marL="285750" indent="-285750" algn="just">
              <a:buClr>
                <a:schemeClr val="bg1"/>
              </a:buClr>
              <a:buFont typeface="Wingdings" panose="05000000000000000000" pitchFamily="2" charset="2"/>
              <a:buChar char="Ø"/>
            </a:pPr>
            <a:endParaRPr lang="en-US" dirty="0">
              <a:solidFill>
                <a:schemeClr val="bg1"/>
              </a:solidFill>
            </a:endParaRPr>
          </a:p>
          <a:p>
            <a:pPr marL="285750" indent="-285750" algn="just">
              <a:buClr>
                <a:schemeClr val="bg1"/>
              </a:buClr>
              <a:buFont typeface="Arial" panose="020B0604020202020204" pitchFamily="34" charset="0"/>
              <a:buChar char="•"/>
            </a:pPr>
            <a:endParaRPr lang="en-US" dirty="0">
              <a:solidFill>
                <a:schemeClr val="bg1"/>
              </a:solidFill>
            </a:endParaRPr>
          </a:p>
        </p:txBody>
      </p:sp>
      <p:sp>
        <p:nvSpPr>
          <p:cNvPr id="6" name="Google Shape;3241;p79">
            <a:extLst>
              <a:ext uri="{FF2B5EF4-FFF2-40B4-BE49-F238E27FC236}">
                <a16:creationId xmlns:a16="http://schemas.microsoft.com/office/drawing/2014/main" id="{E7BC4CCF-2F64-BE0F-629D-9C284EF79355}"/>
              </a:ext>
            </a:extLst>
          </p:cNvPr>
          <p:cNvSpPr txBox="1">
            <a:spLocks/>
          </p:cNvSpPr>
          <p:nvPr/>
        </p:nvSpPr>
        <p:spPr>
          <a:xfrm>
            <a:off x="4984145" y="4683470"/>
            <a:ext cx="2787490" cy="79446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bg1"/>
              </a:buClr>
            </a:pPr>
            <a:r>
              <a:rPr lang="en-US" sz="800" dirty="0">
                <a:solidFill>
                  <a:schemeClr val="bg1"/>
                </a:solidFill>
              </a:rPr>
              <a:t>Figure 5</a:t>
            </a:r>
          </a:p>
        </p:txBody>
      </p:sp>
      <p:sp>
        <p:nvSpPr>
          <p:cNvPr id="7" name="TextBox 6">
            <a:extLst>
              <a:ext uri="{FF2B5EF4-FFF2-40B4-BE49-F238E27FC236}">
                <a16:creationId xmlns:a16="http://schemas.microsoft.com/office/drawing/2014/main" id="{A7F5ECFD-A668-0744-B110-148FD700E49A}"/>
              </a:ext>
            </a:extLst>
          </p:cNvPr>
          <p:cNvSpPr txBox="1"/>
          <p:nvPr/>
        </p:nvSpPr>
        <p:spPr>
          <a:xfrm>
            <a:off x="8697729" y="4808341"/>
            <a:ext cx="494893" cy="335159"/>
          </a:xfrm>
          <a:prstGeom prst="rect">
            <a:avLst/>
          </a:prstGeom>
          <a:noFill/>
          <a:ln>
            <a:noFill/>
          </a:ln>
        </p:spPr>
        <p:txBody>
          <a:bodyPr spcFirstLastPara="1" wrap="square" lIns="91425" tIns="0" rIns="91425" bIns="91425" anchor="t" anchorCtr="0">
            <a:noAutofit/>
          </a:bodyPr>
          <a:lstStyle>
            <a:defPPr marR="0" lvl="0" algn="l" rtl="0">
              <a:lnSpc>
                <a:spcPct val="100000"/>
              </a:lnSpc>
              <a:spcBef>
                <a:spcPts val="0"/>
              </a:spcBef>
              <a:spcAft>
                <a:spcPts val="0"/>
              </a:spcAft>
            </a:defPPr>
            <a:lvl1pPr marL="0" indent="0" algn="ctr">
              <a:buClr>
                <a:schemeClr val="lt1"/>
              </a:buClr>
              <a:buSzPts val="12000"/>
              <a:buFont typeface="Aldrich"/>
              <a:buNone/>
              <a:defRPr sz="12000">
                <a:solidFill>
                  <a:schemeClr val="lt2"/>
                </a:solidFill>
                <a:latin typeface="Aldrich"/>
                <a:ea typeface="Aldrich"/>
                <a:cs typeface="Aldrich"/>
                <a:sym typeface="Aldrich"/>
              </a:defRPr>
            </a:lvl1pPr>
            <a:lvl2pPr algn="ctr">
              <a:buClr>
                <a:schemeClr val="lt1"/>
              </a:buClr>
              <a:buSzPts val="12000"/>
              <a:buFont typeface="Aldrich"/>
              <a:buNone/>
              <a:defRPr sz="12000">
                <a:solidFill>
                  <a:schemeClr val="lt1"/>
                </a:solidFill>
                <a:latin typeface="Aldrich"/>
                <a:ea typeface="Aldrich"/>
                <a:cs typeface="Aldrich"/>
                <a:sym typeface="Aldrich"/>
              </a:defRPr>
            </a:lvl2pPr>
            <a:lvl3pPr algn="ctr">
              <a:buClr>
                <a:schemeClr val="lt1"/>
              </a:buClr>
              <a:buSzPts val="12000"/>
              <a:buFont typeface="Aldrich"/>
              <a:buNone/>
              <a:defRPr sz="12000">
                <a:solidFill>
                  <a:schemeClr val="lt1"/>
                </a:solidFill>
                <a:latin typeface="Aldrich"/>
                <a:ea typeface="Aldrich"/>
                <a:cs typeface="Aldrich"/>
                <a:sym typeface="Aldrich"/>
              </a:defRPr>
            </a:lvl3pPr>
            <a:lvl4pPr algn="ctr">
              <a:buClr>
                <a:schemeClr val="lt1"/>
              </a:buClr>
              <a:buSzPts val="12000"/>
              <a:buFont typeface="Aldrich"/>
              <a:buNone/>
              <a:defRPr sz="12000">
                <a:solidFill>
                  <a:schemeClr val="lt1"/>
                </a:solidFill>
                <a:latin typeface="Aldrich"/>
                <a:ea typeface="Aldrich"/>
                <a:cs typeface="Aldrich"/>
                <a:sym typeface="Aldrich"/>
              </a:defRPr>
            </a:lvl4pPr>
            <a:lvl5pPr algn="ctr">
              <a:buClr>
                <a:schemeClr val="lt1"/>
              </a:buClr>
              <a:buSzPts val="12000"/>
              <a:buFont typeface="Aldrich"/>
              <a:buNone/>
              <a:defRPr sz="12000">
                <a:solidFill>
                  <a:schemeClr val="lt1"/>
                </a:solidFill>
                <a:latin typeface="Aldrich"/>
                <a:ea typeface="Aldrich"/>
                <a:cs typeface="Aldrich"/>
                <a:sym typeface="Aldrich"/>
              </a:defRPr>
            </a:lvl5pPr>
            <a:lvl6pPr algn="ctr">
              <a:buClr>
                <a:schemeClr val="lt1"/>
              </a:buClr>
              <a:buSzPts val="12000"/>
              <a:buFont typeface="Aldrich"/>
              <a:buNone/>
              <a:defRPr sz="12000">
                <a:solidFill>
                  <a:schemeClr val="lt1"/>
                </a:solidFill>
                <a:latin typeface="Aldrich"/>
                <a:ea typeface="Aldrich"/>
                <a:cs typeface="Aldrich"/>
                <a:sym typeface="Aldrich"/>
              </a:defRPr>
            </a:lvl6pPr>
            <a:lvl7pPr algn="ctr">
              <a:buClr>
                <a:schemeClr val="lt1"/>
              </a:buClr>
              <a:buSzPts val="12000"/>
              <a:buFont typeface="Aldrich"/>
              <a:buNone/>
              <a:defRPr sz="12000">
                <a:solidFill>
                  <a:schemeClr val="lt1"/>
                </a:solidFill>
                <a:latin typeface="Aldrich"/>
                <a:ea typeface="Aldrich"/>
                <a:cs typeface="Aldrich"/>
                <a:sym typeface="Aldrich"/>
              </a:defRPr>
            </a:lvl7pPr>
            <a:lvl8pPr algn="ctr">
              <a:buClr>
                <a:schemeClr val="lt1"/>
              </a:buClr>
              <a:buSzPts val="12000"/>
              <a:buFont typeface="Aldrich"/>
              <a:buNone/>
              <a:defRPr sz="12000">
                <a:solidFill>
                  <a:schemeClr val="lt1"/>
                </a:solidFill>
                <a:latin typeface="Aldrich"/>
                <a:ea typeface="Aldrich"/>
                <a:cs typeface="Aldrich"/>
                <a:sym typeface="Aldrich"/>
              </a:defRPr>
            </a:lvl8pPr>
            <a:lvl9pPr algn="ctr">
              <a:buClr>
                <a:schemeClr val="lt1"/>
              </a:buClr>
              <a:buSzPts val="12000"/>
              <a:buFont typeface="Aldrich"/>
              <a:buNone/>
              <a:defRPr sz="12000">
                <a:solidFill>
                  <a:schemeClr val="lt1"/>
                </a:solidFill>
                <a:latin typeface="Aldrich"/>
                <a:ea typeface="Aldrich"/>
                <a:cs typeface="Aldrich"/>
                <a:sym typeface="Aldrich"/>
              </a:defRPr>
            </a:lvl9pPr>
          </a:lstStyle>
          <a:p>
            <a:r>
              <a:rPr lang="en-IN" sz="1600" dirty="0"/>
              <a:t>15</a:t>
            </a:r>
          </a:p>
        </p:txBody>
      </p:sp>
    </p:spTree>
    <p:extLst>
      <p:ext uri="{BB962C8B-B14F-4D97-AF65-F5344CB8AC3E}">
        <p14:creationId xmlns:p14="http://schemas.microsoft.com/office/powerpoint/2010/main" val="1127588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1000"/>
                                        <p:tgtEl>
                                          <p:spTgt spid="5"/>
                                        </p:tgtEl>
                                      </p:cBhvr>
                                    </p:animEffect>
                                  </p:childTnLst>
                                </p:cTn>
                              </p:par>
                              <p:par>
                                <p:cTn id="11" presetID="10"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943"/>
        <p:cNvGrpSpPr/>
        <p:nvPr/>
      </p:nvGrpSpPr>
      <p:grpSpPr>
        <a:xfrm>
          <a:off x="0" y="0"/>
          <a:ext cx="0" cy="0"/>
          <a:chOff x="0" y="0"/>
          <a:chExt cx="0" cy="0"/>
        </a:xfrm>
      </p:grpSpPr>
      <p:sp>
        <p:nvSpPr>
          <p:cNvPr id="2" name="TextBox 1">
            <a:extLst>
              <a:ext uri="{FF2B5EF4-FFF2-40B4-BE49-F238E27FC236}">
                <a16:creationId xmlns:a16="http://schemas.microsoft.com/office/drawing/2014/main" id="{6A6D31A1-503D-C6EB-2E10-2587E266323D}"/>
              </a:ext>
            </a:extLst>
          </p:cNvPr>
          <p:cNvSpPr txBox="1"/>
          <p:nvPr/>
        </p:nvSpPr>
        <p:spPr>
          <a:xfrm>
            <a:off x="1745116" y="86407"/>
            <a:ext cx="5237388" cy="369332"/>
          </a:xfrm>
          <a:prstGeom prst="rect">
            <a:avLst/>
          </a:prstGeom>
          <a:noFill/>
        </p:spPr>
        <p:txBody>
          <a:bodyPr wrap="square">
            <a:spAutoFit/>
          </a:bodyPr>
          <a:lstStyle/>
          <a:p>
            <a:pPr marL="0" lvl="0" indent="0" algn="ctr" rtl="0">
              <a:spcBef>
                <a:spcPts val="0"/>
              </a:spcBef>
              <a:spcAft>
                <a:spcPts val="0"/>
              </a:spcAft>
              <a:buNone/>
            </a:pPr>
            <a:r>
              <a:rPr lang="en-IN" sz="1800" dirty="0">
                <a:solidFill>
                  <a:schemeClr val="dk2"/>
                </a:solidFill>
                <a:latin typeface="Aldrich"/>
                <a:ea typeface="Aldrich"/>
                <a:cs typeface="Aldrich"/>
                <a:sym typeface="Aldrich"/>
              </a:rPr>
              <a:t>B. USING BERTOPIC</a:t>
            </a:r>
          </a:p>
        </p:txBody>
      </p:sp>
      <p:sp>
        <p:nvSpPr>
          <p:cNvPr id="3" name="Google Shape;3241;p79">
            <a:extLst>
              <a:ext uri="{FF2B5EF4-FFF2-40B4-BE49-F238E27FC236}">
                <a16:creationId xmlns:a16="http://schemas.microsoft.com/office/drawing/2014/main" id="{11A1DFEA-1132-6087-1FAF-C1CD48B75A2D}"/>
              </a:ext>
            </a:extLst>
          </p:cNvPr>
          <p:cNvSpPr txBox="1">
            <a:spLocks/>
          </p:cNvSpPr>
          <p:nvPr/>
        </p:nvSpPr>
        <p:spPr>
          <a:xfrm>
            <a:off x="224726" y="562070"/>
            <a:ext cx="2626962" cy="79446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lgn="just">
              <a:buClr>
                <a:schemeClr val="bg1"/>
              </a:buClr>
              <a:buFont typeface="Arial" panose="020B0604020202020204" pitchFamily="34" charset="0"/>
              <a:buChar char="•"/>
            </a:pPr>
            <a:r>
              <a:rPr lang="en-US" dirty="0">
                <a:solidFill>
                  <a:schemeClr val="bg1"/>
                </a:solidFill>
              </a:rPr>
              <a:t>Another method I explored to identify key topics was using BERT.</a:t>
            </a:r>
          </a:p>
          <a:p>
            <a:pPr marL="285750" indent="-285750" algn="just">
              <a:buClr>
                <a:schemeClr val="bg1"/>
              </a:buClr>
              <a:buFont typeface="Arial" panose="020B0604020202020204" pitchFamily="34" charset="0"/>
              <a:buChar char="•"/>
            </a:pPr>
            <a:endParaRPr lang="en-US" dirty="0">
              <a:solidFill>
                <a:schemeClr val="bg1"/>
              </a:solidFill>
            </a:endParaRPr>
          </a:p>
          <a:p>
            <a:pPr marL="285750" indent="-285750" algn="just">
              <a:buClr>
                <a:schemeClr val="bg1"/>
              </a:buClr>
              <a:buFont typeface="Arial" panose="020B0604020202020204" pitchFamily="34" charset="0"/>
              <a:buChar char="•"/>
            </a:pPr>
            <a:r>
              <a:rPr lang="en-US" dirty="0">
                <a:solidFill>
                  <a:schemeClr val="bg1"/>
                </a:solidFill>
              </a:rPr>
              <a:t>The number of total topics found in the entire corpus of news articles came out to be 267.</a:t>
            </a:r>
          </a:p>
          <a:p>
            <a:pPr marL="285750" indent="-285750" algn="just">
              <a:buClr>
                <a:schemeClr val="bg1"/>
              </a:buClr>
              <a:buFont typeface="Arial" panose="020B0604020202020204" pitchFamily="34" charset="0"/>
              <a:buChar char="•"/>
            </a:pPr>
            <a:endParaRPr lang="en-US" dirty="0">
              <a:solidFill>
                <a:schemeClr val="bg1"/>
              </a:solidFill>
            </a:endParaRPr>
          </a:p>
          <a:p>
            <a:pPr marL="285750" indent="-285750" algn="just">
              <a:buClr>
                <a:schemeClr val="bg1"/>
              </a:buClr>
              <a:buFont typeface="Arial" panose="020B0604020202020204" pitchFamily="34" charset="0"/>
              <a:buChar char="•"/>
            </a:pPr>
            <a:r>
              <a:rPr lang="en-US" dirty="0">
                <a:solidFill>
                  <a:schemeClr val="bg1"/>
                </a:solidFill>
              </a:rPr>
              <a:t>Figure 4 shows some key  topics from the result, and it can be noticed that BERT performed better in identifying relevant industries in addition to AI related keywords.</a:t>
            </a:r>
          </a:p>
          <a:p>
            <a:pPr algn="just">
              <a:buClr>
                <a:schemeClr val="bg1"/>
              </a:buClr>
            </a:pPr>
            <a:endParaRPr lang="en-US" dirty="0">
              <a:solidFill>
                <a:schemeClr val="bg1"/>
              </a:solidFill>
            </a:endParaRPr>
          </a:p>
          <a:p>
            <a:pPr marL="285750" indent="-285750" algn="just">
              <a:buClr>
                <a:schemeClr val="bg1"/>
              </a:buClr>
              <a:buFont typeface="Wingdings" panose="05000000000000000000" pitchFamily="2" charset="2"/>
              <a:buChar char="Ø"/>
            </a:pPr>
            <a:endParaRPr lang="en-US" dirty="0">
              <a:solidFill>
                <a:schemeClr val="bg1"/>
              </a:solidFill>
            </a:endParaRPr>
          </a:p>
          <a:p>
            <a:pPr marL="285750" indent="-285750" algn="just">
              <a:buClr>
                <a:schemeClr val="bg1"/>
              </a:buClr>
              <a:buFont typeface="Arial" panose="020B0604020202020204" pitchFamily="34" charset="0"/>
              <a:buChar char="•"/>
            </a:pPr>
            <a:endParaRPr lang="en-US" dirty="0">
              <a:solidFill>
                <a:schemeClr val="bg1"/>
              </a:solidFill>
            </a:endParaRPr>
          </a:p>
        </p:txBody>
      </p:sp>
      <p:pic>
        <p:nvPicPr>
          <p:cNvPr id="4" name="Picture 3">
            <a:extLst>
              <a:ext uri="{FF2B5EF4-FFF2-40B4-BE49-F238E27FC236}">
                <a16:creationId xmlns:a16="http://schemas.microsoft.com/office/drawing/2014/main" id="{CD3F77CF-F071-7C93-A743-DF4C5F6B4AF2}"/>
              </a:ext>
            </a:extLst>
          </p:cNvPr>
          <p:cNvPicPr>
            <a:picLocks noChangeAspect="1"/>
          </p:cNvPicPr>
          <p:nvPr/>
        </p:nvPicPr>
        <p:blipFill>
          <a:blip r:embed="rId3"/>
          <a:stretch>
            <a:fillRect/>
          </a:stretch>
        </p:blipFill>
        <p:spPr>
          <a:xfrm>
            <a:off x="2947957" y="562070"/>
            <a:ext cx="6072575" cy="3847198"/>
          </a:xfrm>
          <a:prstGeom prst="rect">
            <a:avLst/>
          </a:prstGeom>
        </p:spPr>
      </p:pic>
      <p:cxnSp>
        <p:nvCxnSpPr>
          <p:cNvPr id="7" name="Straight Connector 6">
            <a:extLst>
              <a:ext uri="{FF2B5EF4-FFF2-40B4-BE49-F238E27FC236}">
                <a16:creationId xmlns:a16="http://schemas.microsoft.com/office/drawing/2014/main" id="{FC813F3B-EA07-C370-90CF-F9B312F4DE91}"/>
              </a:ext>
            </a:extLst>
          </p:cNvPr>
          <p:cNvCxnSpPr/>
          <p:nvPr/>
        </p:nvCxnSpPr>
        <p:spPr>
          <a:xfrm>
            <a:off x="3434763" y="2643308"/>
            <a:ext cx="4402952"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80DE0C3E-FCDC-5F4C-839F-50E0A7F1094B}"/>
              </a:ext>
            </a:extLst>
          </p:cNvPr>
          <p:cNvCxnSpPr/>
          <p:nvPr/>
        </p:nvCxnSpPr>
        <p:spPr>
          <a:xfrm>
            <a:off x="3771580" y="4309463"/>
            <a:ext cx="4402952"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5D20CB0-27C1-5F53-8172-2EFE92158C00}"/>
              </a:ext>
            </a:extLst>
          </p:cNvPr>
          <p:cNvCxnSpPr/>
          <p:nvPr/>
        </p:nvCxnSpPr>
        <p:spPr>
          <a:xfrm>
            <a:off x="3657599" y="1719944"/>
            <a:ext cx="4402952"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D480C48A-2AF4-1A3A-E6CE-82BF7DC95268}"/>
              </a:ext>
            </a:extLst>
          </p:cNvPr>
          <p:cNvCxnSpPr>
            <a:cxnSpLocks/>
          </p:cNvCxnSpPr>
          <p:nvPr/>
        </p:nvCxnSpPr>
        <p:spPr>
          <a:xfrm>
            <a:off x="3511603" y="705651"/>
            <a:ext cx="3680652"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B4FA18-18C3-C713-4D3E-14A98E83A211}"/>
              </a:ext>
            </a:extLst>
          </p:cNvPr>
          <p:cNvCxnSpPr/>
          <p:nvPr/>
        </p:nvCxnSpPr>
        <p:spPr>
          <a:xfrm>
            <a:off x="3511603" y="2880233"/>
            <a:ext cx="4402952"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D4A6D43-180F-56D7-6362-1A4610262233}"/>
              </a:ext>
            </a:extLst>
          </p:cNvPr>
          <p:cNvCxnSpPr>
            <a:cxnSpLocks/>
          </p:cNvCxnSpPr>
          <p:nvPr/>
        </p:nvCxnSpPr>
        <p:spPr>
          <a:xfrm>
            <a:off x="3348958" y="2388453"/>
            <a:ext cx="4104555"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6" name="Google Shape;3241;p79">
            <a:extLst>
              <a:ext uri="{FF2B5EF4-FFF2-40B4-BE49-F238E27FC236}">
                <a16:creationId xmlns:a16="http://schemas.microsoft.com/office/drawing/2014/main" id="{E59BDEE9-6ECD-49DA-2787-C0E6494F09FA}"/>
              </a:ext>
            </a:extLst>
          </p:cNvPr>
          <p:cNvSpPr txBox="1">
            <a:spLocks/>
          </p:cNvSpPr>
          <p:nvPr/>
        </p:nvSpPr>
        <p:spPr>
          <a:xfrm>
            <a:off x="4572000" y="4379325"/>
            <a:ext cx="2787490" cy="79446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bg1"/>
              </a:buClr>
            </a:pPr>
            <a:r>
              <a:rPr lang="en-US" sz="800" dirty="0">
                <a:solidFill>
                  <a:schemeClr val="bg1"/>
                </a:solidFill>
              </a:rPr>
              <a:t>Figure 6</a:t>
            </a:r>
          </a:p>
        </p:txBody>
      </p:sp>
      <p:sp>
        <p:nvSpPr>
          <p:cNvPr id="5" name="TextBox 4">
            <a:extLst>
              <a:ext uri="{FF2B5EF4-FFF2-40B4-BE49-F238E27FC236}">
                <a16:creationId xmlns:a16="http://schemas.microsoft.com/office/drawing/2014/main" id="{65DB9E6E-A2AE-F8AC-326D-1807EAEFC861}"/>
              </a:ext>
            </a:extLst>
          </p:cNvPr>
          <p:cNvSpPr txBox="1"/>
          <p:nvPr/>
        </p:nvSpPr>
        <p:spPr>
          <a:xfrm>
            <a:off x="8697729" y="4808341"/>
            <a:ext cx="511585" cy="335159"/>
          </a:xfrm>
          <a:prstGeom prst="rect">
            <a:avLst/>
          </a:prstGeom>
          <a:noFill/>
          <a:ln>
            <a:noFill/>
          </a:ln>
        </p:spPr>
        <p:txBody>
          <a:bodyPr spcFirstLastPara="1" wrap="square" lIns="91425" tIns="0" rIns="91425" bIns="91425" anchor="t" anchorCtr="0">
            <a:noAutofit/>
          </a:bodyPr>
          <a:lstStyle>
            <a:defPPr marR="0" lvl="0" algn="l" rtl="0">
              <a:lnSpc>
                <a:spcPct val="100000"/>
              </a:lnSpc>
              <a:spcBef>
                <a:spcPts val="0"/>
              </a:spcBef>
              <a:spcAft>
                <a:spcPts val="0"/>
              </a:spcAft>
            </a:defPPr>
            <a:lvl1pPr marL="0" indent="0" algn="ctr">
              <a:buClr>
                <a:schemeClr val="lt1"/>
              </a:buClr>
              <a:buSzPts val="12000"/>
              <a:buFont typeface="Aldrich"/>
              <a:buNone/>
              <a:defRPr sz="12000">
                <a:solidFill>
                  <a:schemeClr val="lt2"/>
                </a:solidFill>
                <a:latin typeface="Aldrich"/>
                <a:ea typeface="Aldrich"/>
                <a:cs typeface="Aldrich"/>
                <a:sym typeface="Aldrich"/>
              </a:defRPr>
            </a:lvl1pPr>
            <a:lvl2pPr algn="ctr">
              <a:buClr>
                <a:schemeClr val="lt1"/>
              </a:buClr>
              <a:buSzPts val="12000"/>
              <a:buFont typeface="Aldrich"/>
              <a:buNone/>
              <a:defRPr sz="12000">
                <a:solidFill>
                  <a:schemeClr val="lt1"/>
                </a:solidFill>
                <a:latin typeface="Aldrich"/>
                <a:ea typeface="Aldrich"/>
                <a:cs typeface="Aldrich"/>
                <a:sym typeface="Aldrich"/>
              </a:defRPr>
            </a:lvl2pPr>
            <a:lvl3pPr algn="ctr">
              <a:buClr>
                <a:schemeClr val="lt1"/>
              </a:buClr>
              <a:buSzPts val="12000"/>
              <a:buFont typeface="Aldrich"/>
              <a:buNone/>
              <a:defRPr sz="12000">
                <a:solidFill>
                  <a:schemeClr val="lt1"/>
                </a:solidFill>
                <a:latin typeface="Aldrich"/>
                <a:ea typeface="Aldrich"/>
                <a:cs typeface="Aldrich"/>
                <a:sym typeface="Aldrich"/>
              </a:defRPr>
            </a:lvl3pPr>
            <a:lvl4pPr algn="ctr">
              <a:buClr>
                <a:schemeClr val="lt1"/>
              </a:buClr>
              <a:buSzPts val="12000"/>
              <a:buFont typeface="Aldrich"/>
              <a:buNone/>
              <a:defRPr sz="12000">
                <a:solidFill>
                  <a:schemeClr val="lt1"/>
                </a:solidFill>
                <a:latin typeface="Aldrich"/>
                <a:ea typeface="Aldrich"/>
                <a:cs typeface="Aldrich"/>
                <a:sym typeface="Aldrich"/>
              </a:defRPr>
            </a:lvl4pPr>
            <a:lvl5pPr algn="ctr">
              <a:buClr>
                <a:schemeClr val="lt1"/>
              </a:buClr>
              <a:buSzPts val="12000"/>
              <a:buFont typeface="Aldrich"/>
              <a:buNone/>
              <a:defRPr sz="12000">
                <a:solidFill>
                  <a:schemeClr val="lt1"/>
                </a:solidFill>
                <a:latin typeface="Aldrich"/>
                <a:ea typeface="Aldrich"/>
                <a:cs typeface="Aldrich"/>
                <a:sym typeface="Aldrich"/>
              </a:defRPr>
            </a:lvl5pPr>
            <a:lvl6pPr algn="ctr">
              <a:buClr>
                <a:schemeClr val="lt1"/>
              </a:buClr>
              <a:buSzPts val="12000"/>
              <a:buFont typeface="Aldrich"/>
              <a:buNone/>
              <a:defRPr sz="12000">
                <a:solidFill>
                  <a:schemeClr val="lt1"/>
                </a:solidFill>
                <a:latin typeface="Aldrich"/>
                <a:ea typeface="Aldrich"/>
                <a:cs typeface="Aldrich"/>
                <a:sym typeface="Aldrich"/>
              </a:defRPr>
            </a:lvl6pPr>
            <a:lvl7pPr algn="ctr">
              <a:buClr>
                <a:schemeClr val="lt1"/>
              </a:buClr>
              <a:buSzPts val="12000"/>
              <a:buFont typeface="Aldrich"/>
              <a:buNone/>
              <a:defRPr sz="12000">
                <a:solidFill>
                  <a:schemeClr val="lt1"/>
                </a:solidFill>
                <a:latin typeface="Aldrich"/>
                <a:ea typeface="Aldrich"/>
                <a:cs typeface="Aldrich"/>
                <a:sym typeface="Aldrich"/>
              </a:defRPr>
            </a:lvl7pPr>
            <a:lvl8pPr algn="ctr">
              <a:buClr>
                <a:schemeClr val="lt1"/>
              </a:buClr>
              <a:buSzPts val="12000"/>
              <a:buFont typeface="Aldrich"/>
              <a:buNone/>
              <a:defRPr sz="12000">
                <a:solidFill>
                  <a:schemeClr val="lt1"/>
                </a:solidFill>
                <a:latin typeface="Aldrich"/>
                <a:ea typeface="Aldrich"/>
                <a:cs typeface="Aldrich"/>
                <a:sym typeface="Aldrich"/>
              </a:defRPr>
            </a:lvl8pPr>
            <a:lvl9pPr algn="ctr">
              <a:buClr>
                <a:schemeClr val="lt1"/>
              </a:buClr>
              <a:buSzPts val="12000"/>
              <a:buFont typeface="Aldrich"/>
              <a:buNone/>
              <a:defRPr sz="12000">
                <a:solidFill>
                  <a:schemeClr val="lt1"/>
                </a:solidFill>
                <a:latin typeface="Aldrich"/>
                <a:ea typeface="Aldrich"/>
                <a:cs typeface="Aldrich"/>
                <a:sym typeface="Aldrich"/>
              </a:defRPr>
            </a:lvl9pPr>
          </a:lstStyle>
          <a:p>
            <a:r>
              <a:rPr lang="en-IN" sz="1600" dirty="0"/>
              <a:t>16</a:t>
            </a:r>
          </a:p>
        </p:txBody>
      </p:sp>
    </p:spTree>
    <p:extLst>
      <p:ext uri="{BB962C8B-B14F-4D97-AF65-F5344CB8AC3E}">
        <p14:creationId xmlns:p14="http://schemas.microsoft.com/office/powerpoint/2010/main" val="282648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1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943"/>
        <p:cNvGrpSpPr/>
        <p:nvPr/>
      </p:nvGrpSpPr>
      <p:grpSpPr>
        <a:xfrm>
          <a:off x="0" y="0"/>
          <a:ext cx="0" cy="0"/>
          <a:chOff x="0" y="0"/>
          <a:chExt cx="0" cy="0"/>
        </a:xfrm>
      </p:grpSpPr>
      <p:sp>
        <p:nvSpPr>
          <p:cNvPr id="6" name="TextBox 5">
            <a:extLst>
              <a:ext uri="{FF2B5EF4-FFF2-40B4-BE49-F238E27FC236}">
                <a16:creationId xmlns:a16="http://schemas.microsoft.com/office/drawing/2014/main" id="{23E79122-1CC7-4502-BC5F-29F010A8F4BE}"/>
              </a:ext>
            </a:extLst>
          </p:cNvPr>
          <p:cNvSpPr txBox="1"/>
          <p:nvPr/>
        </p:nvSpPr>
        <p:spPr>
          <a:xfrm>
            <a:off x="1015139" y="42574"/>
            <a:ext cx="6919993" cy="369332"/>
          </a:xfrm>
          <a:prstGeom prst="rect">
            <a:avLst/>
          </a:prstGeom>
          <a:noFill/>
        </p:spPr>
        <p:txBody>
          <a:bodyPr wrap="square">
            <a:spAutoFit/>
          </a:bodyPr>
          <a:lstStyle/>
          <a:p>
            <a:pPr marL="0" lvl="0" indent="0" algn="ctr" rtl="0">
              <a:spcBef>
                <a:spcPts val="0"/>
              </a:spcBef>
              <a:spcAft>
                <a:spcPts val="0"/>
              </a:spcAft>
              <a:buNone/>
            </a:pPr>
            <a:r>
              <a:rPr lang="en-IN" sz="1800" dirty="0">
                <a:solidFill>
                  <a:schemeClr val="dk2"/>
                </a:solidFill>
                <a:latin typeface="Aldrich"/>
                <a:ea typeface="Aldrich"/>
                <a:cs typeface="Aldrich"/>
                <a:sym typeface="Aldrich"/>
              </a:rPr>
              <a:t>TOPIC DETECTION USING BERT</a:t>
            </a:r>
          </a:p>
        </p:txBody>
      </p:sp>
      <p:sp>
        <p:nvSpPr>
          <p:cNvPr id="7" name="Google Shape;3241;p79">
            <a:extLst>
              <a:ext uri="{FF2B5EF4-FFF2-40B4-BE49-F238E27FC236}">
                <a16:creationId xmlns:a16="http://schemas.microsoft.com/office/drawing/2014/main" id="{EF038F54-9608-A394-A93E-CB983F9FEFC1}"/>
              </a:ext>
            </a:extLst>
          </p:cNvPr>
          <p:cNvSpPr txBox="1">
            <a:spLocks/>
          </p:cNvSpPr>
          <p:nvPr/>
        </p:nvSpPr>
        <p:spPr>
          <a:xfrm>
            <a:off x="4953848" y="4835431"/>
            <a:ext cx="2787490" cy="79446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bg1"/>
              </a:buClr>
            </a:pPr>
            <a:r>
              <a:rPr lang="en-US" sz="800" dirty="0">
                <a:solidFill>
                  <a:schemeClr val="bg1"/>
                </a:solidFill>
              </a:rPr>
              <a:t>Figure 7</a:t>
            </a:r>
          </a:p>
        </p:txBody>
      </p:sp>
      <p:sp>
        <p:nvSpPr>
          <p:cNvPr id="8" name="Google Shape;3241;p79">
            <a:extLst>
              <a:ext uri="{FF2B5EF4-FFF2-40B4-BE49-F238E27FC236}">
                <a16:creationId xmlns:a16="http://schemas.microsoft.com/office/drawing/2014/main" id="{A8F16D10-3082-CD01-37A8-8646679CBFF9}"/>
              </a:ext>
            </a:extLst>
          </p:cNvPr>
          <p:cNvSpPr txBox="1">
            <a:spLocks/>
          </p:cNvSpPr>
          <p:nvPr/>
        </p:nvSpPr>
        <p:spPr>
          <a:xfrm>
            <a:off x="526943" y="421491"/>
            <a:ext cx="2626962" cy="79446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lgn="just">
              <a:buClr>
                <a:schemeClr val="bg1"/>
              </a:buClr>
              <a:buFont typeface="Arial" panose="020B0604020202020204" pitchFamily="34" charset="0"/>
              <a:buChar char="•"/>
            </a:pPr>
            <a:r>
              <a:rPr lang="en-US" dirty="0">
                <a:solidFill>
                  <a:schemeClr val="bg1"/>
                </a:solidFill>
              </a:rPr>
              <a:t>Identified topics are as follows:</a:t>
            </a:r>
          </a:p>
          <a:p>
            <a:pPr marL="285750" indent="-285750" algn="just">
              <a:buClr>
                <a:schemeClr val="bg1"/>
              </a:buClr>
              <a:buFont typeface="Wingdings" panose="05000000000000000000" pitchFamily="2" charset="2"/>
              <a:buChar char="Ø"/>
            </a:pPr>
            <a:r>
              <a:rPr lang="en-US" dirty="0">
                <a:solidFill>
                  <a:schemeClr val="bg1"/>
                </a:solidFill>
              </a:rPr>
              <a:t>artificial intelligence</a:t>
            </a:r>
          </a:p>
          <a:p>
            <a:pPr marL="285750" indent="-285750" algn="just">
              <a:buClr>
                <a:schemeClr val="bg1"/>
              </a:buClr>
              <a:buFont typeface="Wingdings" panose="05000000000000000000" pitchFamily="2" charset="2"/>
              <a:buChar char="Ø"/>
            </a:pPr>
            <a:r>
              <a:rPr lang="en-US" dirty="0" err="1">
                <a:solidFill>
                  <a:schemeClr val="bg1"/>
                </a:solidFill>
              </a:rPr>
              <a:t>chatgpt</a:t>
            </a:r>
            <a:endParaRPr lang="en-US" dirty="0">
              <a:solidFill>
                <a:schemeClr val="bg1"/>
              </a:solidFill>
            </a:endParaRPr>
          </a:p>
          <a:p>
            <a:pPr marL="285750" indent="-285750" algn="just">
              <a:buClr>
                <a:schemeClr val="bg1"/>
              </a:buClr>
              <a:buFont typeface="Wingdings" panose="05000000000000000000" pitchFamily="2" charset="2"/>
              <a:buChar char="Ø"/>
            </a:pPr>
            <a:r>
              <a:rPr lang="en-US" dirty="0">
                <a:solidFill>
                  <a:schemeClr val="bg1"/>
                </a:solidFill>
              </a:rPr>
              <a:t>bard</a:t>
            </a:r>
          </a:p>
          <a:p>
            <a:pPr marL="285750" indent="-285750" algn="just">
              <a:buClr>
                <a:schemeClr val="bg1"/>
              </a:buClr>
              <a:buFont typeface="Wingdings" panose="05000000000000000000" pitchFamily="2" charset="2"/>
              <a:buChar char="Ø"/>
            </a:pPr>
            <a:r>
              <a:rPr lang="en-US" dirty="0">
                <a:solidFill>
                  <a:schemeClr val="bg1"/>
                </a:solidFill>
              </a:rPr>
              <a:t>healthcare</a:t>
            </a:r>
          </a:p>
          <a:p>
            <a:pPr marL="285750" indent="-285750" algn="just">
              <a:buClr>
                <a:schemeClr val="bg1"/>
              </a:buClr>
              <a:buFont typeface="Wingdings" panose="05000000000000000000" pitchFamily="2" charset="2"/>
              <a:buChar char="Ø"/>
            </a:pPr>
            <a:r>
              <a:rPr lang="en-US" dirty="0" err="1">
                <a:solidFill>
                  <a:schemeClr val="bg1"/>
                </a:solidFill>
              </a:rPr>
              <a:t>openai</a:t>
            </a:r>
            <a:endParaRPr lang="en-US" dirty="0">
              <a:solidFill>
                <a:schemeClr val="bg1"/>
              </a:solidFill>
            </a:endParaRPr>
          </a:p>
          <a:p>
            <a:pPr marL="285750" indent="-285750" algn="just">
              <a:buClr>
                <a:schemeClr val="bg1"/>
              </a:buClr>
              <a:buFont typeface="Wingdings" panose="05000000000000000000" pitchFamily="2" charset="2"/>
              <a:buChar char="Ø"/>
            </a:pPr>
            <a:r>
              <a:rPr lang="en-US" dirty="0" err="1">
                <a:solidFill>
                  <a:schemeClr val="bg1"/>
                </a:solidFill>
              </a:rPr>
              <a:t>microsoft</a:t>
            </a:r>
            <a:endParaRPr lang="en-US" dirty="0">
              <a:solidFill>
                <a:schemeClr val="bg1"/>
              </a:solidFill>
            </a:endParaRPr>
          </a:p>
          <a:p>
            <a:pPr marL="285750" indent="-285750" algn="just">
              <a:buClr>
                <a:schemeClr val="bg1"/>
              </a:buClr>
              <a:buFont typeface="Wingdings" panose="05000000000000000000" pitchFamily="2" charset="2"/>
              <a:buChar char="Ø"/>
            </a:pPr>
            <a:r>
              <a:rPr lang="en-US" dirty="0">
                <a:solidFill>
                  <a:schemeClr val="bg1"/>
                </a:solidFill>
              </a:rPr>
              <a:t>google</a:t>
            </a:r>
          </a:p>
          <a:p>
            <a:pPr marL="285750" indent="-285750" algn="just">
              <a:buClr>
                <a:schemeClr val="bg1"/>
              </a:buClr>
              <a:buFont typeface="Wingdings" panose="05000000000000000000" pitchFamily="2" charset="2"/>
              <a:buChar char="Ø"/>
            </a:pPr>
            <a:r>
              <a:rPr lang="en-US" dirty="0">
                <a:solidFill>
                  <a:schemeClr val="bg1"/>
                </a:solidFill>
              </a:rPr>
              <a:t>machine learning</a:t>
            </a:r>
          </a:p>
          <a:p>
            <a:pPr marL="285750" indent="-285750" algn="just">
              <a:buClr>
                <a:schemeClr val="bg1"/>
              </a:buClr>
              <a:buFont typeface="Wingdings" panose="05000000000000000000" pitchFamily="2" charset="2"/>
              <a:buChar char="Ø"/>
            </a:pPr>
            <a:r>
              <a:rPr lang="en-US" dirty="0">
                <a:solidFill>
                  <a:schemeClr val="bg1"/>
                </a:solidFill>
              </a:rPr>
              <a:t>covid</a:t>
            </a:r>
          </a:p>
          <a:p>
            <a:pPr marL="285750" indent="-285750" algn="just">
              <a:buClr>
                <a:schemeClr val="bg1"/>
              </a:buClr>
              <a:buFont typeface="Wingdings" panose="05000000000000000000" pitchFamily="2" charset="2"/>
              <a:buChar char="Ø"/>
            </a:pPr>
            <a:r>
              <a:rPr lang="en-US" dirty="0">
                <a:solidFill>
                  <a:schemeClr val="bg1"/>
                </a:solidFill>
              </a:rPr>
              <a:t>media</a:t>
            </a:r>
          </a:p>
          <a:p>
            <a:pPr marL="285750" indent="-285750" algn="just">
              <a:buClr>
                <a:schemeClr val="bg1"/>
              </a:buClr>
              <a:buFont typeface="Wingdings" panose="05000000000000000000" pitchFamily="2" charset="2"/>
              <a:buChar char="Ø"/>
            </a:pPr>
            <a:r>
              <a:rPr lang="en-US" dirty="0">
                <a:solidFill>
                  <a:schemeClr val="bg1"/>
                </a:solidFill>
              </a:rPr>
              <a:t>market</a:t>
            </a:r>
          </a:p>
          <a:p>
            <a:pPr marL="285750" indent="-285750" algn="just">
              <a:buClr>
                <a:schemeClr val="bg1"/>
              </a:buClr>
              <a:buFont typeface="Wingdings" panose="05000000000000000000" pitchFamily="2" charset="2"/>
              <a:buChar char="Ø"/>
            </a:pPr>
            <a:r>
              <a:rPr lang="en-US" dirty="0">
                <a:solidFill>
                  <a:schemeClr val="bg1"/>
                </a:solidFill>
              </a:rPr>
              <a:t>education </a:t>
            </a:r>
          </a:p>
          <a:p>
            <a:pPr marL="285750" indent="-285750" algn="just">
              <a:buClr>
                <a:schemeClr val="bg1"/>
              </a:buClr>
              <a:buFont typeface="Wingdings" panose="05000000000000000000" pitchFamily="2" charset="2"/>
              <a:buChar char="Ø"/>
            </a:pPr>
            <a:r>
              <a:rPr lang="en-US" dirty="0" err="1">
                <a:solidFill>
                  <a:schemeClr val="bg1"/>
                </a:solidFill>
              </a:rPr>
              <a:t>elon</a:t>
            </a:r>
            <a:r>
              <a:rPr lang="en-US" dirty="0">
                <a:solidFill>
                  <a:schemeClr val="bg1"/>
                </a:solidFill>
              </a:rPr>
              <a:t> musk etc.</a:t>
            </a:r>
          </a:p>
          <a:p>
            <a:pPr marL="285750" indent="-285750" algn="just">
              <a:buClr>
                <a:schemeClr val="bg1"/>
              </a:buClr>
              <a:buFont typeface="Wingdings" panose="05000000000000000000" pitchFamily="2" charset="2"/>
              <a:buChar char="Ø"/>
            </a:pPr>
            <a:endParaRPr lang="en-US" dirty="0">
              <a:solidFill>
                <a:schemeClr val="bg1"/>
              </a:solidFill>
            </a:endParaRPr>
          </a:p>
          <a:p>
            <a:pPr marL="285750" indent="-285750" algn="just">
              <a:buClr>
                <a:schemeClr val="bg1"/>
              </a:buClr>
              <a:buFont typeface="Wingdings" panose="05000000000000000000" pitchFamily="2" charset="2"/>
              <a:buChar char="Ø"/>
            </a:pPr>
            <a:endParaRPr lang="en-US" dirty="0">
              <a:solidFill>
                <a:schemeClr val="bg1"/>
              </a:solidFill>
            </a:endParaRPr>
          </a:p>
          <a:p>
            <a:pPr marL="285750" indent="-285750" algn="just">
              <a:buClr>
                <a:schemeClr val="bg1"/>
              </a:buClr>
              <a:buFont typeface="Wingdings" panose="05000000000000000000" pitchFamily="2" charset="2"/>
              <a:buChar char="Ø"/>
            </a:pPr>
            <a:endParaRPr lang="en-US" dirty="0">
              <a:solidFill>
                <a:schemeClr val="bg1"/>
              </a:solidFill>
            </a:endParaRPr>
          </a:p>
          <a:p>
            <a:pPr marL="285750" indent="-285750" algn="just">
              <a:buClr>
                <a:schemeClr val="bg1"/>
              </a:buClr>
              <a:buFont typeface="Wingdings" panose="05000000000000000000" pitchFamily="2" charset="2"/>
              <a:buChar char="Ø"/>
            </a:pPr>
            <a:endParaRPr lang="en-US" dirty="0">
              <a:solidFill>
                <a:schemeClr val="bg1"/>
              </a:solidFill>
            </a:endParaRPr>
          </a:p>
          <a:p>
            <a:pPr marL="285750" indent="-285750" algn="just">
              <a:buClr>
                <a:schemeClr val="bg1"/>
              </a:buClr>
              <a:buFont typeface="Wingdings" panose="05000000000000000000" pitchFamily="2" charset="2"/>
              <a:buChar char="Ø"/>
            </a:pPr>
            <a:endParaRPr lang="en-US" dirty="0">
              <a:solidFill>
                <a:schemeClr val="bg1"/>
              </a:solidFill>
            </a:endParaRPr>
          </a:p>
          <a:p>
            <a:pPr marL="285750" indent="-285750" algn="just">
              <a:buClr>
                <a:schemeClr val="bg1"/>
              </a:buClr>
              <a:buFont typeface="Arial" panose="020B0604020202020204" pitchFamily="34" charset="0"/>
              <a:buChar char="•"/>
            </a:pPr>
            <a:endParaRPr lang="en-US" dirty="0">
              <a:solidFill>
                <a:schemeClr val="bg1"/>
              </a:solidFill>
            </a:endParaRPr>
          </a:p>
        </p:txBody>
      </p:sp>
      <p:pic>
        <p:nvPicPr>
          <p:cNvPr id="9" name="Picture 8">
            <a:extLst>
              <a:ext uri="{FF2B5EF4-FFF2-40B4-BE49-F238E27FC236}">
                <a16:creationId xmlns:a16="http://schemas.microsoft.com/office/drawing/2014/main" id="{BDC0104A-D0AA-D7EA-0926-33C24A1919B8}"/>
              </a:ext>
            </a:extLst>
          </p:cNvPr>
          <p:cNvPicPr>
            <a:picLocks noChangeAspect="1"/>
          </p:cNvPicPr>
          <p:nvPr/>
        </p:nvPicPr>
        <p:blipFill>
          <a:blip r:embed="rId3"/>
          <a:stretch>
            <a:fillRect/>
          </a:stretch>
        </p:blipFill>
        <p:spPr>
          <a:xfrm>
            <a:off x="3246042" y="419965"/>
            <a:ext cx="5573272" cy="4415465"/>
          </a:xfrm>
          <a:prstGeom prst="rect">
            <a:avLst/>
          </a:prstGeom>
        </p:spPr>
      </p:pic>
      <p:sp>
        <p:nvSpPr>
          <p:cNvPr id="10" name="Left Bracket 9">
            <a:extLst>
              <a:ext uri="{FF2B5EF4-FFF2-40B4-BE49-F238E27FC236}">
                <a16:creationId xmlns:a16="http://schemas.microsoft.com/office/drawing/2014/main" id="{D279BC77-542D-0A90-91F3-C56ADAC8EC6E}"/>
              </a:ext>
            </a:extLst>
          </p:cNvPr>
          <p:cNvSpPr/>
          <p:nvPr/>
        </p:nvSpPr>
        <p:spPr>
          <a:xfrm>
            <a:off x="3320511" y="2975674"/>
            <a:ext cx="236350" cy="573437"/>
          </a:xfrm>
          <a:prstGeom prst="leftBracket">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1" name="Left Bracket 10">
            <a:extLst>
              <a:ext uri="{FF2B5EF4-FFF2-40B4-BE49-F238E27FC236}">
                <a16:creationId xmlns:a16="http://schemas.microsoft.com/office/drawing/2014/main" id="{27A09DB7-2672-0BF2-849C-8AE7C3200752}"/>
              </a:ext>
            </a:extLst>
          </p:cNvPr>
          <p:cNvSpPr/>
          <p:nvPr/>
        </p:nvSpPr>
        <p:spPr>
          <a:xfrm>
            <a:off x="3320511" y="1969667"/>
            <a:ext cx="236350" cy="658030"/>
          </a:xfrm>
          <a:prstGeom prst="leftBracket">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2" name="Left Bracket 11">
            <a:extLst>
              <a:ext uri="{FF2B5EF4-FFF2-40B4-BE49-F238E27FC236}">
                <a16:creationId xmlns:a16="http://schemas.microsoft.com/office/drawing/2014/main" id="{E1D0D545-5748-E497-DE5A-F83E71DC5B74}"/>
              </a:ext>
            </a:extLst>
          </p:cNvPr>
          <p:cNvSpPr/>
          <p:nvPr/>
        </p:nvSpPr>
        <p:spPr>
          <a:xfrm>
            <a:off x="3318573" y="908098"/>
            <a:ext cx="236350" cy="573437"/>
          </a:xfrm>
          <a:prstGeom prst="leftBracket">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 name="TextBox 1">
            <a:extLst>
              <a:ext uri="{FF2B5EF4-FFF2-40B4-BE49-F238E27FC236}">
                <a16:creationId xmlns:a16="http://schemas.microsoft.com/office/drawing/2014/main" id="{F79335C9-8025-DFBE-2274-0AD44A40FEE4}"/>
              </a:ext>
            </a:extLst>
          </p:cNvPr>
          <p:cNvSpPr txBox="1"/>
          <p:nvPr/>
        </p:nvSpPr>
        <p:spPr>
          <a:xfrm>
            <a:off x="8697729" y="4808341"/>
            <a:ext cx="494893" cy="335159"/>
          </a:xfrm>
          <a:prstGeom prst="rect">
            <a:avLst/>
          </a:prstGeom>
          <a:noFill/>
          <a:ln>
            <a:noFill/>
          </a:ln>
        </p:spPr>
        <p:txBody>
          <a:bodyPr spcFirstLastPara="1" wrap="square" lIns="91425" tIns="0" rIns="91425" bIns="91425" anchor="t" anchorCtr="0">
            <a:noAutofit/>
          </a:bodyPr>
          <a:lstStyle>
            <a:defPPr marR="0" lvl="0" algn="l" rtl="0">
              <a:lnSpc>
                <a:spcPct val="100000"/>
              </a:lnSpc>
              <a:spcBef>
                <a:spcPts val="0"/>
              </a:spcBef>
              <a:spcAft>
                <a:spcPts val="0"/>
              </a:spcAft>
            </a:defPPr>
            <a:lvl1pPr marL="0" indent="0" algn="ctr">
              <a:buClr>
                <a:schemeClr val="lt1"/>
              </a:buClr>
              <a:buSzPts val="12000"/>
              <a:buFont typeface="Aldrich"/>
              <a:buNone/>
              <a:defRPr sz="12000">
                <a:solidFill>
                  <a:schemeClr val="lt2"/>
                </a:solidFill>
                <a:latin typeface="Aldrich"/>
                <a:ea typeface="Aldrich"/>
                <a:cs typeface="Aldrich"/>
                <a:sym typeface="Aldrich"/>
              </a:defRPr>
            </a:lvl1pPr>
            <a:lvl2pPr algn="ctr">
              <a:buClr>
                <a:schemeClr val="lt1"/>
              </a:buClr>
              <a:buSzPts val="12000"/>
              <a:buFont typeface="Aldrich"/>
              <a:buNone/>
              <a:defRPr sz="12000">
                <a:solidFill>
                  <a:schemeClr val="lt1"/>
                </a:solidFill>
                <a:latin typeface="Aldrich"/>
                <a:ea typeface="Aldrich"/>
                <a:cs typeface="Aldrich"/>
                <a:sym typeface="Aldrich"/>
              </a:defRPr>
            </a:lvl2pPr>
            <a:lvl3pPr algn="ctr">
              <a:buClr>
                <a:schemeClr val="lt1"/>
              </a:buClr>
              <a:buSzPts val="12000"/>
              <a:buFont typeface="Aldrich"/>
              <a:buNone/>
              <a:defRPr sz="12000">
                <a:solidFill>
                  <a:schemeClr val="lt1"/>
                </a:solidFill>
                <a:latin typeface="Aldrich"/>
                <a:ea typeface="Aldrich"/>
                <a:cs typeface="Aldrich"/>
                <a:sym typeface="Aldrich"/>
              </a:defRPr>
            </a:lvl3pPr>
            <a:lvl4pPr algn="ctr">
              <a:buClr>
                <a:schemeClr val="lt1"/>
              </a:buClr>
              <a:buSzPts val="12000"/>
              <a:buFont typeface="Aldrich"/>
              <a:buNone/>
              <a:defRPr sz="12000">
                <a:solidFill>
                  <a:schemeClr val="lt1"/>
                </a:solidFill>
                <a:latin typeface="Aldrich"/>
                <a:ea typeface="Aldrich"/>
                <a:cs typeface="Aldrich"/>
                <a:sym typeface="Aldrich"/>
              </a:defRPr>
            </a:lvl4pPr>
            <a:lvl5pPr algn="ctr">
              <a:buClr>
                <a:schemeClr val="lt1"/>
              </a:buClr>
              <a:buSzPts val="12000"/>
              <a:buFont typeface="Aldrich"/>
              <a:buNone/>
              <a:defRPr sz="12000">
                <a:solidFill>
                  <a:schemeClr val="lt1"/>
                </a:solidFill>
                <a:latin typeface="Aldrich"/>
                <a:ea typeface="Aldrich"/>
                <a:cs typeface="Aldrich"/>
                <a:sym typeface="Aldrich"/>
              </a:defRPr>
            </a:lvl5pPr>
            <a:lvl6pPr algn="ctr">
              <a:buClr>
                <a:schemeClr val="lt1"/>
              </a:buClr>
              <a:buSzPts val="12000"/>
              <a:buFont typeface="Aldrich"/>
              <a:buNone/>
              <a:defRPr sz="12000">
                <a:solidFill>
                  <a:schemeClr val="lt1"/>
                </a:solidFill>
                <a:latin typeface="Aldrich"/>
                <a:ea typeface="Aldrich"/>
                <a:cs typeface="Aldrich"/>
                <a:sym typeface="Aldrich"/>
              </a:defRPr>
            </a:lvl6pPr>
            <a:lvl7pPr algn="ctr">
              <a:buClr>
                <a:schemeClr val="lt1"/>
              </a:buClr>
              <a:buSzPts val="12000"/>
              <a:buFont typeface="Aldrich"/>
              <a:buNone/>
              <a:defRPr sz="12000">
                <a:solidFill>
                  <a:schemeClr val="lt1"/>
                </a:solidFill>
                <a:latin typeface="Aldrich"/>
                <a:ea typeface="Aldrich"/>
                <a:cs typeface="Aldrich"/>
                <a:sym typeface="Aldrich"/>
              </a:defRPr>
            </a:lvl7pPr>
            <a:lvl8pPr algn="ctr">
              <a:buClr>
                <a:schemeClr val="lt1"/>
              </a:buClr>
              <a:buSzPts val="12000"/>
              <a:buFont typeface="Aldrich"/>
              <a:buNone/>
              <a:defRPr sz="12000">
                <a:solidFill>
                  <a:schemeClr val="lt1"/>
                </a:solidFill>
                <a:latin typeface="Aldrich"/>
                <a:ea typeface="Aldrich"/>
                <a:cs typeface="Aldrich"/>
                <a:sym typeface="Aldrich"/>
              </a:defRPr>
            </a:lvl8pPr>
            <a:lvl9pPr algn="ctr">
              <a:buClr>
                <a:schemeClr val="lt1"/>
              </a:buClr>
              <a:buSzPts val="12000"/>
              <a:buFont typeface="Aldrich"/>
              <a:buNone/>
              <a:defRPr sz="12000">
                <a:solidFill>
                  <a:schemeClr val="lt1"/>
                </a:solidFill>
                <a:latin typeface="Aldrich"/>
                <a:ea typeface="Aldrich"/>
                <a:cs typeface="Aldrich"/>
                <a:sym typeface="Aldrich"/>
              </a:defRPr>
            </a:lvl9pPr>
          </a:lstStyle>
          <a:p>
            <a:r>
              <a:rPr lang="en-IN" sz="1600" dirty="0"/>
              <a:t>17</a:t>
            </a:r>
          </a:p>
        </p:txBody>
      </p:sp>
    </p:spTree>
    <p:extLst>
      <p:ext uri="{BB962C8B-B14F-4D97-AF65-F5344CB8AC3E}">
        <p14:creationId xmlns:p14="http://schemas.microsoft.com/office/powerpoint/2010/main" val="1170797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312"/>
        <p:cNvGrpSpPr/>
        <p:nvPr/>
      </p:nvGrpSpPr>
      <p:grpSpPr>
        <a:xfrm>
          <a:off x="0" y="0"/>
          <a:ext cx="0" cy="0"/>
          <a:chOff x="0" y="0"/>
          <a:chExt cx="0" cy="0"/>
        </a:xfrm>
      </p:grpSpPr>
      <p:sp>
        <p:nvSpPr>
          <p:cNvPr id="3313" name="Google Shape;3313;p81"/>
          <p:cNvSpPr txBox="1">
            <a:spLocks noGrp="1"/>
          </p:cNvSpPr>
          <p:nvPr>
            <p:ph type="title"/>
          </p:nvPr>
        </p:nvSpPr>
        <p:spPr>
          <a:xfrm>
            <a:off x="1116375" y="1556340"/>
            <a:ext cx="4509600" cy="1287900"/>
          </a:xfrm>
          <a:prstGeom prst="rect">
            <a:avLst/>
          </a:prstGeom>
        </p:spPr>
        <p:txBody>
          <a:bodyPr spcFirstLastPara="1" wrap="square" lIns="91425" tIns="0" rIns="91425" bIns="91425" anchor="t" anchorCtr="0">
            <a:noAutofit/>
          </a:bodyPr>
          <a:lstStyle/>
          <a:p>
            <a:pPr marL="0" lvl="0" indent="0" algn="r" rtl="0">
              <a:spcBef>
                <a:spcPts val="0"/>
              </a:spcBef>
              <a:spcAft>
                <a:spcPts val="0"/>
              </a:spcAft>
              <a:buNone/>
            </a:pPr>
            <a:r>
              <a:rPr lang="en-IN" dirty="0"/>
              <a:t>Sentiment Analysis</a:t>
            </a:r>
            <a:endParaRPr dirty="0"/>
          </a:p>
        </p:txBody>
      </p:sp>
      <p:sp>
        <p:nvSpPr>
          <p:cNvPr id="3314" name="Google Shape;3314;p81"/>
          <p:cNvSpPr txBox="1">
            <a:spLocks noGrp="1"/>
          </p:cNvSpPr>
          <p:nvPr>
            <p:ph type="title" idx="2"/>
          </p:nvPr>
        </p:nvSpPr>
        <p:spPr>
          <a:xfrm>
            <a:off x="5638521" y="1356584"/>
            <a:ext cx="2575200" cy="15999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dirty="0"/>
              <a:t>05</a:t>
            </a:r>
            <a:endParaRPr dirty="0"/>
          </a:p>
        </p:txBody>
      </p:sp>
      <p:cxnSp>
        <p:nvCxnSpPr>
          <p:cNvPr id="3316" name="Google Shape;3316;p81"/>
          <p:cNvCxnSpPr/>
          <p:nvPr/>
        </p:nvCxnSpPr>
        <p:spPr>
          <a:xfrm>
            <a:off x="1337971" y="3176040"/>
            <a:ext cx="4218900" cy="0"/>
          </a:xfrm>
          <a:prstGeom prst="straightConnector1">
            <a:avLst/>
          </a:prstGeom>
          <a:noFill/>
          <a:ln w="9525" cap="flat" cmpd="sng">
            <a:solidFill>
              <a:schemeClr val="lt1"/>
            </a:solidFill>
            <a:prstDash val="solid"/>
            <a:round/>
            <a:headEnd type="none" w="med" len="med"/>
            <a:tailEnd type="none" w="med" len="med"/>
          </a:ln>
        </p:spPr>
      </p:cxnSp>
      <p:sp>
        <p:nvSpPr>
          <p:cNvPr id="3317" name="Google Shape;3317;p81"/>
          <p:cNvSpPr/>
          <p:nvPr/>
        </p:nvSpPr>
        <p:spPr>
          <a:xfrm rot="10800000" flipH="1">
            <a:off x="354563" y="2397259"/>
            <a:ext cx="825452" cy="1673688"/>
          </a:xfrm>
          <a:custGeom>
            <a:avLst/>
            <a:gdLst/>
            <a:ahLst/>
            <a:cxnLst/>
            <a:rect l="l" t="t" r="r" b="b"/>
            <a:pathLst>
              <a:path w="16883" h="34232" fill="none" extrusionOk="0">
                <a:moveTo>
                  <a:pt x="16882" y="34232"/>
                </a:moveTo>
                <a:cubicBezTo>
                  <a:pt x="7517" y="34109"/>
                  <a:pt x="1" y="26494"/>
                  <a:pt x="1" y="17129"/>
                </a:cubicBezTo>
                <a:cubicBezTo>
                  <a:pt x="1" y="7764"/>
                  <a:pt x="7517" y="124"/>
                  <a:pt x="16882" y="1"/>
                </a:cubicBezTo>
              </a:path>
            </a:pathLst>
          </a:custGeom>
          <a:noFill/>
          <a:ln w="85025" cap="flat" cmpd="sng">
            <a:solidFill>
              <a:schemeClr val="lt1"/>
            </a:solidFill>
            <a:prstDash val="solid"/>
            <a:miter lim="246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18" name="Google Shape;3318;p81"/>
          <p:cNvGrpSpPr/>
          <p:nvPr/>
        </p:nvGrpSpPr>
        <p:grpSpPr>
          <a:xfrm flipH="1">
            <a:off x="5943474" y="3141820"/>
            <a:ext cx="1965289" cy="517060"/>
            <a:chOff x="3539975" y="3523525"/>
            <a:chExt cx="745925" cy="196250"/>
          </a:xfrm>
        </p:grpSpPr>
        <p:sp>
          <p:nvSpPr>
            <p:cNvPr id="3319" name="Google Shape;3319;p81"/>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81"/>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81"/>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81"/>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81"/>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81"/>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81"/>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81"/>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81"/>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81"/>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81"/>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81"/>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81"/>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81"/>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81"/>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81"/>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35" name="Google Shape;3335;p81"/>
          <p:cNvSpPr/>
          <p:nvPr/>
        </p:nvSpPr>
        <p:spPr>
          <a:xfrm>
            <a:off x="7770424" y="4641864"/>
            <a:ext cx="356100" cy="356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81"/>
          <p:cNvSpPr/>
          <p:nvPr/>
        </p:nvSpPr>
        <p:spPr>
          <a:xfrm rot="-5400000">
            <a:off x="7837924" y="4715039"/>
            <a:ext cx="221100" cy="182100"/>
          </a:xfrm>
          <a:prstGeom prst="homePlat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81">
            <a:hlinkClick r:id="rId3" action="ppaction://hlinksldjump"/>
          </p:cNvPr>
          <p:cNvSpPr/>
          <p:nvPr/>
        </p:nvSpPr>
        <p:spPr>
          <a:xfrm>
            <a:off x="7770424" y="4641864"/>
            <a:ext cx="356100" cy="3561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81">
            <a:hlinkClick r:id="" action="ppaction://hlinkshowjump?jump=previousslide"/>
          </p:cNvPr>
          <p:cNvSpPr/>
          <p:nvPr/>
        </p:nvSpPr>
        <p:spPr>
          <a:xfrm>
            <a:off x="7462717" y="4728472"/>
            <a:ext cx="158147" cy="182899"/>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81">
            <a:hlinkClick r:id="" action="ppaction://hlinkshowjump?jump=nextslide"/>
          </p:cNvPr>
          <p:cNvSpPr/>
          <p:nvPr/>
        </p:nvSpPr>
        <p:spPr>
          <a:xfrm flipH="1">
            <a:off x="8276954" y="4728472"/>
            <a:ext cx="157277" cy="182899"/>
          </a:xfrm>
          <a:custGeom>
            <a:avLst/>
            <a:gdLst/>
            <a:ahLst/>
            <a:cxnLst/>
            <a:rect l="l" t="t" r="r" b="b"/>
            <a:pathLst>
              <a:path w="3434" h="3993" extrusionOk="0">
                <a:moveTo>
                  <a:pt x="3434" y="0"/>
                </a:moveTo>
                <a:lnTo>
                  <a:pt x="1" y="2006"/>
                </a:lnTo>
                <a:lnTo>
                  <a:pt x="3434" y="3993"/>
                </a:lnTo>
                <a:lnTo>
                  <a:pt x="34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extBox 1">
            <a:extLst>
              <a:ext uri="{FF2B5EF4-FFF2-40B4-BE49-F238E27FC236}">
                <a16:creationId xmlns:a16="http://schemas.microsoft.com/office/drawing/2014/main" id="{AFBB3F0D-43EE-8206-8EFF-B18C3C2346C0}"/>
              </a:ext>
            </a:extLst>
          </p:cNvPr>
          <p:cNvSpPr txBox="1"/>
          <p:nvPr/>
        </p:nvSpPr>
        <p:spPr>
          <a:xfrm>
            <a:off x="8697729" y="4808341"/>
            <a:ext cx="494893" cy="335159"/>
          </a:xfrm>
          <a:prstGeom prst="rect">
            <a:avLst/>
          </a:prstGeom>
          <a:noFill/>
          <a:ln>
            <a:noFill/>
          </a:ln>
        </p:spPr>
        <p:txBody>
          <a:bodyPr spcFirstLastPara="1" wrap="square" lIns="91425" tIns="0" rIns="91425" bIns="91425" anchor="t" anchorCtr="0">
            <a:noAutofit/>
          </a:bodyPr>
          <a:lstStyle>
            <a:defPPr marR="0" lvl="0" algn="l" rtl="0">
              <a:lnSpc>
                <a:spcPct val="100000"/>
              </a:lnSpc>
              <a:spcBef>
                <a:spcPts val="0"/>
              </a:spcBef>
              <a:spcAft>
                <a:spcPts val="0"/>
              </a:spcAft>
            </a:defPPr>
            <a:lvl1pPr marL="0" indent="0" algn="ctr">
              <a:buClr>
                <a:schemeClr val="lt1"/>
              </a:buClr>
              <a:buSzPts val="12000"/>
              <a:buFont typeface="Aldrich"/>
              <a:buNone/>
              <a:defRPr sz="12000">
                <a:solidFill>
                  <a:schemeClr val="lt2"/>
                </a:solidFill>
                <a:latin typeface="Aldrich"/>
                <a:ea typeface="Aldrich"/>
                <a:cs typeface="Aldrich"/>
                <a:sym typeface="Aldrich"/>
              </a:defRPr>
            </a:lvl1pPr>
            <a:lvl2pPr algn="ctr">
              <a:buClr>
                <a:schemeClr val="lt1"/>
              </a:buClr>
              <a:buSzPts val="12000"/>
              <a:buFont typeface="Aldrich"/>
              <a:buNone/>
              <a:defRPr sz="12000">
                <a:solidFill>
                  <a:schemeClr val="lt1"/>
                </a:solidFill>
                <a:latin typeface="Aldrich"/>
                <a:ea typeface="Aldrich"/>
                <a:cs typeface="Aldrich"/>
                <a:sym typeface="Aldrich"/>
              </a:defRPr>
            </a:lvl2pPr>
            <a:lvl3pPr algn="ctr">
              <a:buClr>
                <a:schemeClr val="lt1"/>
              </a:buClr>
              <a:buSzPts val="12000"/>
              <a:buFont typeface="Aldrich"/>
              <a:buNone/>
              <a:defRPr sz="12000">
                <a:solidFill>
                  <a:schemeClr val="lt1"/>
                </a:solidFill>
                <a:latin typeface="Aldrich"/>
                <a:ea typeface="Aldrich"/>
                <a:cs typeface="Aldrich"/>
                <a:sym typeface="Aldrich"/>
              </a:defRPr>
            </a:lvl3pPr>
            <a:lvl4pPr algn="ctr">
              <a:buClr>
                <a:schemeClr val="lt1"/>
              </a:buClr>
              <a:buSzPts val="12000"/>
              <a:buFont typeface="Aldrich"/>
              <a:buNone/>
              <a:defRPr sz="12000">
                <a:solidFill>
                  <a:schemeClr val="lt1"/>
                </a:solidFill>
                <a:latin typeface="Aldrich"/>
                <a:ea typeface="Aldrich"/>
                <a:cs typeface="Aldrich"/>
                <a:sym typeface="Aldrich"/>
              </a:defRPr>
            </a:lvl4pPr>
            <a:lvl5pPr algn="ctr">
              <a:buClr>
                <a:schemeClr val="lt1"/>
              </a:buClr>
              <a:buSzPts val="12000"/>
              <a:buFont typeface="Aldrich"/>
              <a:buNone/>
              <a:defRPr sz="12000">
                <a:solidFill>
                  <a:schemeClr val="lt1"/>
                </a:solidFill>
                <a:latin typeface="Aldrich"/>
                <a:ea typeface="Aldrich"/>
                <a:cs typeface="Aldrich"/>
                <a:sym typeface="Aldrich"/>
              </a:defRPr>
            </a:lvl5pPr>
            <a:lvl6pPr algn="ctr">
              <a:buClr>
                <a:schemeClr val="lt1"/>
              </a:buClr>
              <a:buSzPts val="12000"/>
              <a:buFont typeface="Aldrich"/>
              <a:buNone/>
              <a:defRPr sz="12000">
                <a:solidFill>
                  <a:schemeClr val="lt1"/>
                </a:solidFill>
                <a:latin typeface="Aldrich"/>
                <a:ea typeface="Aldrich"/>
                <a:cs typeface="Aldrich"/>
                <a:sym typeface="Aldrich"/>
              </a:defRPr>
            </a:lvl6pPr>
            <a:lvl7pPr algn="ctr">
              <a:buClr>
                <a:schemeClr val="lt1"/>
              </a:buClr>
              <a:buSzPts val="12000"/>
              <a:buFont typeface="Aldrich"/>
              <a:buNone/>
              <a:defRPr sz="12000">
                <a:solidFill>
                  <a:schemeClr val="lt1"/>
                </a:solidFill>
                <a:latin typeface="Aldrich"/>
                <a:ea typeface="Aldrich"/>
                <a:cs typeface="Aldrich"/>
                <a:sym typeface="Aldrich"/>
              </a:defRPr>
            </a:lvl7pPr>
            <a:lvl8pPr algn="ctr">
              <a:buClr>
                <a:schemeClr val="lt1"/>
              </a:buClr>
              <a:buSzPts val="12000"/>
              <a:buFont typeface="Aldrich"/>
              <a:buNone/>
              <a:defRPr sz="12000">
                <a:solidFill>
                  <a:schemeClr val="lt1"/>
                </a:solidFill>
                <a:latin typeface="Aldrich"/>
                <a:ea typeface="Aldrich"/>
                <a:cs typeface="Aldrich"/>
                <a:sym typeface="Aldrich"/>
              </a:defRPr>
            </a:lvl8pPr>
            <a:lvl9pPr algn="ctr">
              <a:buClr>
                <a:schemeClr val="lt1"/>
              </a:buClr>
              <a:buSzPts val="12000"/>
              <a:buFont typeface="Aldrich"/>
              <a:buNone/>
              <a:defRPr sz="12000">
                <a:solidFill>
                  <a:schemeClr val="lt1"/>
                </a:solidFill>
                <a:latin typeface="Aldrich"/>
                <a:ea typeface="Aldrich"/>
                <a:cs typeface="Aldrich"/>
                <a:sym typeface="Aldrich"/>
              </a:defRPr>
            </a:lvl9pPr>
          </a:lstStyle>
          <a:p>
            <a:r>
              <a:rPr lang="en-IN" sz="1600" dirty="0"/>
              <a:t>18</a:t>
            </a:r>
          </a:p>
        </p:txBody>
      </p:sp>
    </p:spTree>
    <p:extLst>
      <p:ext uri="{BB962C8B-B14F-4D97-AF65-F5344CB8AC3E}">
        <p14:creationId xmlns:p14="http://schemas.microsoft.com/office/powerpoint/2010/main" val="1480730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3318"/>
                                        </p:tgtEl>
                                        <p:attrNameLst>
                                          <p:attrName>style.visibility</p:attrName>
                                        </p:attrNameLst>
                                      </p:cBhvr>
                                      <p:to>
                                        <p:strVal val="visible"/>
                                      </p:to>
                                    </p:set>
                                    <p:anim calcmode="lin" valueType="num">
                                      <p:cBhvr additive="base">
                                        <p:cTn id="7" dur="1000"/>
                                        <p:tgtEl>
                                          <p:spTgt spid="3318"/>
                                        </p:tgtEl>
                                        <p:attrNameLst>
                                          <p:attrName>ppt_x</p:attrName>
                                        </p:attrNameLst>
                                      </p:cBhvr>
                                      <p:tavLst>
                                        <p:tav tm="0">
                                          <p:val>
                                            <p:strVal val="#ppt_x+1"/>
                                          </p:val>
                                        </p:tav>
                                        <p:tav tm="100000">
                                          <p:val>
                                            <p:strVal val="#ppt_x"/>
                                          </p:val>
                                        </p:tav>
                                      </p:tavLst>
                                    </p:anim>
                                  </p:childTnLst>
                                </p:cTn>
                              </p:par>
                              <p:par>
                                <p:cTn id="8" presetID="2" presetClass="entr" presetSubtype="1" fill="hold" nodeType="withEffect">
                                  <p:stCondLst>
                                    <p:cond delay="0"/>
                                  </p:stCondLst>
                                  <p:childTnLst>
                                    <p:set>
                                      <p:cBhvr>
                                        <p:cTn id="9" dur="1" fill="hold">
                                          <p:stCondLst>
                                            <p:cond delay="0"/>
                                          </p:stCondLst>
                                        </p:cTn>
                                        <p:tgtEl>
                                          <p:spTgt spid="3314"/>
                                        </p:tgtEl>
                                        <p:attrNameLst>
                                          <p:attrName>style.visibility</p:attrName>
                                        </p:attrNameLst>
                                      </p:cBhvr>
                                      <p:to>
                                        <p:strVal val="visible"/>
                                      </p:to>
                                    </p:set>
                                    <p:anim calcmode="lin" valueType="num">
                                      <p:cBhvr additive="base">
                                        <p:cTn id="10" dur="1000"/>
                                        <p:tgtEl>
                                          <p:spTgt spid="3314"/>
                                        </p:tgtEl>
                                        <p:attrNameLst>
                                          <p:attrName>ppt_y</p:attrName>
                                        </p:attrNameLst>
                                      </p:cBhvr>
                                      <p:tavLst>
                                        <p:tav tm="0">
                                          <p:val>
                                            <p:strVal val="#ppt_y-1"/>
                                          </p:val>
                                        </p:tav>
                                        <p:tav tm="100000">
                                          <p:val>
                                            <p:strVal val="#ppt_y"/>
                                          </p:val>
                                        </p:tav>
                                      </p:tavLst>
                                    </p:anim>
                                  </p:childTnLst>
                                </p:cTn>
                              </p:par>
                              <p:par>
                                <p:cTn id="11" presetID="2" presetClass="entr" presetSubtype="8" fill="hold" nodeType="withEffect">
                                  <p:stCondLst>
                                    <p:cond delay="0"/>
                                  </p:stCondLst>
                                  <p:childTnLst>
                                    <p:set>
                                      <p:cBhvr>
                                        <p:cTn id="12" dur="1" fill="hold">
                                          <p:stCondLst>
                                            <p:cond delay="0"/>
                                          </p:stCondLst>
                                        </p:cTn>
                                        <p:tgtEl>
                                          <p:spTgt spid="3313"/>
                                        </p:tgtEl>
                                        <p:attrNameLst>
                                          <p:attrName>style.visibility</p:attrName>
                                        </p:attrNameLst>
                                      </p:cBhvr>
                                      <p:to>
                                        <p:strVal val="visible"/>
                                      </p:to>
                                    </p:set>
                                    <p:anim calcmode="lin" valueType="num">
                                      <p:cBhvr additive="base">
                                        <p:cTn id="13" dur="1000"/>
                                        <p:tgtEl>
                                          <p:spTgt spid="3313"/>
                                        </p:tgtEl>
                                        <p:attrNameLst>
                                          <p:attrName>ppt_x</p:attrName>
                                        </p:attrNameLst>
                                      </p:cBhvr>
                                      <p:tavLst>
                                        <p:tav tm="0">
                                          <p:val>
                                            <p:strVal val="#ppt_x-1"/>
                                          </p:val>
                                        </p:tav>
                                        <p:tav tm="100000">
                                          <p:val>
                                            <p:strVal val="#ppt_x"/>
                                          </p:val>
                                        </p:tav>
                                      </p:tavLst>
                                    </p:anim>
                                  </p:childTnLst>
                                </p:cTn>
                              </p:par>
                              <p:par>
                                <p:cTn id="14" presetID="2" presetClass="entr" presetSubtype="8" fill="hold" nodeType="withEffect">
                                  <p:stCondLst>
                                    <p:cond delay="0"/>
                                  </p:stCondLst>
                                  <p:childTnLst>
                                    <p:set>
                                      <p:cBhvr>
                                        <p:cTn id="15" dur="1" fill="hold">
                                          <p:stCondLst>
                                            <p:cond delay="0"/>
                                          </p:stCondLst>
                                        </p:cTn>
                                        <p:tgtEl>
                                          <p:spTgt spid="3316"/>
                                        </p:tgtEl>
                                        <p:attrNameLst>
                                          <p:attrName>style.visibility</p:attrName>
                                        </p:attrNameLst>
                                      </p:cBhvr>
                                      <p:to>
                                        <p:strVal val="visible"/>
                                      </p:to>
                                    </p:set>
                                    <p:anim calcmode="lin" valueType="num">
                                      <p:cBhvr additive="base">
                                        <p:cTn id="16" dur="1000"/>
                                        <p:tgtEl>
                                          <p:spTgt spid="3316"/>
                                        </p:tgtEl>
                                        <p:attrNameLst>
                                          <p:attrName>ppt_x</p:attrName>
                                        </p:attrNameLst>
                                      </p:cBhvr>
                                      <p:tavLst>
                                        <p:tav tm="0">
                                          <p:val>
                                            <p:strVal val="#ppt_x-1"/>
                                          </p:val>
                                        </p:tav>
                                        <p:tav tm="100000">
                                          <p:val>
                                            <p:strVal val="#ppt_x"/>
                                          </p:val>
                                        </p:tav>
                                      </p:tavLst>
                                    </p:anim>
                                  </p:childTnLst>
                                </p:cTn>
                              </p:par>
                              <p:par>
                                <p:cTn id="17" presetID="8" presetClass="emph" presetSubtype="0" fill="hold" nodeType="withEffect">
                                  <p:stCondLst>
                                    <p:cond delay="0"/>
                                  </p:stCondLst>
                                  <p:childTnLst>
                                    <p:animRot by="-21600000">
                                      <p:cBhvr>
                                        <p:cTn id="18" dur="1000" fill="hold"/>
                                        <p:tgtEl>
                                          <p:spTgt spid="3317"/>
                                        </p:tgtEl>
                                        <p:attrNameLst>
                                          <p:attrName>r</p:attrName>
                                        </p:attrNameLst>
                                      </p:cBhvr>
                                    </p:animRot>
                                  </p:childTnLst>
                                </p:cTn>
                              </p:par>
                              <p:par>
                                <p:cTn id="19" presetID="10" presetClass="entr" presetSubtype="0" fill="hold" nodeType="withEffect">
                                  <p:stCondLst>
                                    <p:cond delay="0"/>
                                  </p:stCondLst>
                                  <p:childTnLst>
                                    <p:set>
                                      <p:cBhvr>
                                        <p:cTn id="20" dur="1" fill="hold">
                                          <p:stCondLst>
                                            <p:cond delay="0"/>
                                          </p:stCondLst>
                                        </p:cTn>
                                        <p:tgtEl>
                                          <p:spTgt spid="3335"/>
                                        </p:tgtEl>
                                        <p:attrNameLst>
                                          <p:attrName>style.visibility</p:attrName>
                                        </p:attrNameLst>
                                      </p:cBhvr>
                                      <p:to>
                                        <p:strVal val="visible"/>
                                      </p:to>
                                    </p:set>
                                    <p:animEffect transition="in" filter="fade">
                                      <p:cBhvr>
                                        <p:cTn id="21" dur="1000"/>
                                        <p:tgtEl>
                                          <p:spTgt spid="3335"/>
                                        </p:tgtEl>
                                      </p:cBhvr>
                                    </p:animEffect>
                                  </p:childTnLst>
                                </p:cTn>
                              </p:par>
                              <p:par>
                                <p:cTn id="22" presetID="10" presetClass="entr" presetSubtype="0" fill="hold" nodeType="withEffect">
                                  <p:stCondLst>
                                    <p:cond delay="0"/>
                                  </p:stCondLst>
                                  <p:childTnLst>
                                    <p:set>
                                      <p:cBhvr>
                                        <p:cTn id="23" dur="1" fill="hold">
                                          <p:stCondLst>
                                            <p:cond delay="0"/>
                                          </p:stCondLst>
                                        </p:cTn>
                                        <p:tgtEl>
                                          <p:spTgt spid="3336"/>
                                        </p:tgtEl>
                                        <p:attrNameLst>
                                          <p:attrName>style.visibility</p:attrName>
                                        </p:attrNameLst>
                                      </p:cBhvr>
                                      <p:to>
                                        <p:strVal val="visible"/>
                                      </p:to>
                                    </p:set>
                                    <p:animEffect transition="in" filter="fade">
                                      <p:cBhvr>
                                        <p:cTn id="24" dur="1000"/>
                                        <p:tgtEl>
                                          <p:spTgt spid="3336"/>
                                        </p:tgtEl>
                                      </p:cBhvr>
                                    </p:animEffect>
                                  </p:childTnLst>
                                </p:cTn>
                              </p:par>
                              <p:par>
                                <p:cTn id="25" presetID="10" presetClass="entr" presetSubtype="0" fill="hold" nodeType="withEffect">
                                  <p:stCondLst>
                                    <p:cond delay="0"/>
                                  </p:stCondLst>
                                  <p:childTnLst>
                                    <p:set>
                                      <p:cBhvr>
                                        <p:cTn id="26" dur="1" fill="hold">
                                          <p:stCondLst>
                                            <p:cond delay="0"/>
                                          </p:stCondLst>
                                        </p:cTn>
                                        <p:tgtEl>
                                          <p:spTgt spid="3337"/>
                                        </p:tgtEl>
                                        <p:attrNameLst>
                                          <p:attrName>style.visibility</p:attrName>
                                        </p:attrNameLst>
                                      </p:cBhvr>
                                      <p:to>
                                        <p:strVal val="visible"/>
                                      </p:to>
                                    </p:set>
                                    <p:animEffect transition="in" filter="fade">
                                      <p:cBhvr>
                                        <p:cTn id="27" dur="1000"/>
                                        <p:tgtEl>
                                          <p:spTgt spid="3337"/>
                                        </p:tgtEl>
                                      </p:cBhvr>
                                    </p:animEffect>
                                  </p:childTnLst>
                                </p:cTn>
                              </p:par>
                              <p:par>
                                <p:cTn id="28" presetID="10" presetClass="entr" presetSubtype="0" fill="hold" nodeType="withEffect">
                                  <p:stCondLst>
                                    <p:cond delay="0"/>
                                  </p:stCondLst>
                                  <p:childTnLst>
                                    <p:set>
                                      <p:cBhvr>
                                        <p:cTn id="29" dur="1" fill="hold">
                                          <p:stCondLst>
                                            <p:cond delay="0"/>
                                          </p:stCondLst>
                                        </p:cTn>
                                        <p:tgtEl>
                                          <p:spTgt spid="3338"/>
                                        </p:tgtEl>
                                        <p:attrNameLst>
                                          <p:attrName>style.visibility</p:attrName>
                                        </p:attrNameLst>
                                      </p:cBhvr>
                                      <p:to>
                                        <p:strVal val="visible"/>
                                      </p:to>
                                    </p:set>
                                    <p:animEffect transition="in" filter="fade">
                                      <p:cBhvr>
                                        <p:cTn id="30" dur="1000"/>
                                        <p:tgtEl>
                                          <p:spTgt spid="3338"/>
                                        </p:tgtEl>
                                      </p:cBhvr>
                                    </p:animEffect>
                                  </p:childTnLst>
                                </p:cTn>
                              </p:par>
                              <p:par>
                                <p:cTn id="31" presetID="10" presetClass="entr" presetSubtype="0" fill="hold" nodeType="withEffect">
                                  <p:stCondLst>
                                    <p:cond delay="0"/>
                                  </p:stCondLst>
                                  <p:childTnLst>
                                    <p:set>
                                      <p:cBhvr>
                                        <p:cTn id="32" dur="1" fill="hold">
                                          <p:stCondLst>
                                            <p:cond delay="0"/>
                                          </p:stCondLst>
                                        </p:cTn>
                                        <p:tgtEl>
                                          <p:spTgt spid="3339"/>
                                        </p:tgtEl>
                                        <p:attrNameLst>
                                          <p:attrName>style.visibility</p:attrName>
                                        </p:attrNameLst>
                                      </p:cBhvr>
                                      <p:to>
                                        <p:strVal val="visible"/>
                                      </p:to>
                                    </p:set>
                                    <p:animEffect transition="in" filter="fade">
                                      <p:cBhvr>
                                        <p:cTn id="33" dur="1000"/>
                                        <p:tgtEl>
                                          <p:spTgt spid="33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943"/>
        <p:cNvGrpSpPr/>
        <p:nvPr/>
      </p:nvGrpSpPr>
      <p:grpSpPr>
        <a:xfrm>
          <a:off x="0" y="0"/>
          <a:ext cx="0" cy="0"/>
          <a:chOff x="0" y="0"/>
          <a:chExt cx="0" cy="0"/>
        </a:xfrm>
      </p:grpSpPr>
      <p:sp>
        <p:nvSpPr>
          <p:cNvPr id="2" name="TextBox 1">
            <a:extLst>
              <a:ext uri="{FF2B5EF4-FFF2-40B4-BE49-F238E27FC236}">
                <a16:creationId xmlns:a16="http://schemas.microsoft.com/office/drawing/2014/main" id="{DCAAAAA1-09AA-BA75-ED3A-42ABE16D99BE}"/>
              </a:ext>
            </a:extLst>
          </p:cNvPr>
          <p:cNvSpPr txBox="1"/>
          <p:nvPr/>
        </p:nvSpPr>
        <p:spPr>
          <a:xfrm>
            <a:off x="1745116" y="24386"/>
            <a:ext cx="5237388" cy="369332"/>
          </a:xfrm>
          <a:prstGeom prst="rect">
            <a:avLst/>
          </a:prstGeom>
          <a:noFill/>
        </p:spPr>
        <p:txBody>
          <a:bodyPr wrap="square">
            <a:spAutoFit/>
          </a:bodyPr>
          <a:lstStyle/>
          <a:p>
            <a:pPr marL="0" lvl="0" indent="0" algn="ctr" rtl="0">
              <a:spcBef>
                <a:spcPts val="0"/>
              </a:spcBef>
              <a:spcAft>
                <a:spcPts val="0"/>
              </a:spcAft>
              <a:buNone/>
            </a:pPr>
            <a:r>
              <a:rPr lang="en-IN" sz="1800" dirty="0">
                <a:solidFill>
                  <a:schemeClr val="dk2"/>
                </a:solidFill>
                <a:latin typeface="Aldrich"/>
                <a:ea typeface="Aldrich"/>
                <a:cs typeface="Aldrich"/>
                <a:sym typeface="Aldrich"/>
              </a:rPr>
              <a:t>A. POSITIVE SENTIMENTS</a:t>
            </a:r>
          </a:p>
        </p:txBody>
      </p:sp>
      <p:sp>
        <p:nvSpPr>
          <p:cNvPr id="3" name="Google Shape;3241;p79">
            <a:extLst>
              <a:ext uri="{FF2B5EF4-FFF2-40B4-BE49-F238E27FC236}">
                <a16:creationId xmlns:a16="http://schemas.microsoft.com/office/drawing/2014/main" id="{868D87D7-34B6-C460-064F-FE532C00BA8D}"/>
              </a:ext>
            </a:extLst>
          </p:cNvPr>
          <p:cNvSpPr txBox="1">
            <a:spLocks/>
          </p:cNvSpPr>
          <p:nvPr/>
        </p:nvSpPr>
        <p:spPr>
          <a:xfrm>
            <a:off x="6120862" y="244634"/>
            <a:ext cx="2784022" cy="79446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lgn="just">
              <a:buClr>
                <a:schemeClr val="bg1"/>
              </a:buClr>
              <a:buFont typeface="Arial" panose="020B0604020202020204" pitchFamily="34" charset="0"/>
              <a:buChar char="•"/>
            </a:pPr>
            <a:r>
              <a:rPr lang="en-US" sz="1200" dirty="0">
                <a:solidFill>
                  <a:schemeClr val="bg1"/>
                </a:solidFill>
              </a:rPr>
              <a:t>Using Flair Package, ~83% articles appeared to have  positive sentiments and remaining 17% had negative sentiments.</a:t>
            </a:r>
          </a:p>
          <a:p>
            <a:pPr marL="285750" indent="-285750" algn="just">
              <a:buClr>
                <a:schemeClr val="bg1"/>
              </a:buClr>
              <a:buFont typeface="Arial" panose="020B0604020202020204" pitchFamily="34" charset="0"/>
              <a:buChar char="•"/>
            </a:pPr>
            <a:endParaRPr lang="en-US" sz="1200" dirty="0">
              <a:solidFill>
                <a:schemeClr val="bg1"/>
              </a:solidFill>
            </a:endParaRPr>
          </a:p>
          <a:p>
            <a:pPr marL="285750" indent="-285750" algn="just">
              <a:buClr>
                <a:schemeClr val="bg1"/>
              </a:buClr>
              <a:buFont typeface="Arial" panose="020B0604020202020204" pitchFamily="34" charset="0"/>
              <a:buChar char="•"/>
            </a:pPr>
            <a:r>
              <a:rPr lang="en-US" sz="1200" dirty="0">
                <a:solidFill>
                  <a:schemeClr val="bg1"/>
                </a:solidFill>
              </a:rPr>
              <a:t>In the positive sentiments' dataset, it was found that ‘</a:t>
            </a:r>
            <a:r>
              <a:rPr lang="en-US" sz="1200" dirty="0" err="1">
                <a:solidFill>
                  <a:schemeClr val="bg1"/>
                </a:solidFill>
              </a:rPr>
              <a:t>chatgpt</a:t>
            </a:r>
            <a:r>
              <a:rPr lang="en-US" sz="1200" dirty="0">
                <a:solidFill>
                  <a:schemeClr val="bg1"/>
                </a:solidFill>
              </a:rPr>
              <a:t>’ is the topmost positive sentiment talked about specially between the 4</a:t>
            </a:r>
            <a:r>
              <a:rPr lang="en-US" sz="1200" baseline="30000" dirty="0">
                <a:solidFill>
                  <a:schemeClr val="bg1"/>
                </a:solidFill>
              </a:rPr>
              <a:t>th</a:t>
            </a:r>
            <a:r>
              <a:rPr lang="en-US" sz="1200" dirty="0">
                <a:solidFill>
                  <a:schemeClr val="bg1"/>
                </a:solidFill>
              </a:rPr>
              <a:t> quarter of the year 2022 and 2</a:t>
            </a:r>
            <a:r>
              <a:rPr lang="en-US" sz="1200" baseline="30000" dirty="0">
                <a:solidFill>
                  <a:schemeClr val="bg1"/>
                </a:solidFill>
              </a:rPr>
              <a:t>nd</a:t>
            </a:r>
            <a:r>
              <a:rPr lang="en-US" sz="1200" dirty="0">
                <a:solidFill>
                  <a:schemeClr val="bg1"/>
                </a:solidFill>
              </a:rPr>
              <a:t> quarter of year 2023.</a:t>
            </a:r>
          </a:p>
          <a:p>
            <a:pPr marL="285750" indent="-285750" algn="just">
              <a:buClr>
                <a:schemeClr val="bg1"/>
              </a:buClr>
              <a:buFont typeface="Arial" panose="020B0604020202020204" pitchFamily="34" charset="0"/>
              <a:buChar char="•"/>
            </a:pPr>
            <a:endParaRPr lang="en-US" sz="1200" dirty="0">
              <a:solidFill>
                <a:schemeClr val="bg1"/>
              </a:solidFill>
            </a:endParaRPr>
          </a:p>
          <a:p>
            <a:pPr marL="285750" indent="-285750" algn="just">
              <a:buClr>
                <a:schemeClr val="bg1"/>
              </a:buClr>
              <a:buFont typeface="Arial" panose="020B0604020202020204" pitchFamily="34" charset="0"/>
              <a:buChar char="•"/>
            </a:pPr>
            <a:r>
              <a:rPr lang="en-US" sz="1200" dirty="0">
                <a:solidFill>
                  <a:schemeClr val="bg1"/>
                </a:solidFill>
              </a:rPr>
              <a:t>Further, US location started to trend from similar timeframe. (Figure 6)</a:t>
            </a:r>
          </a:p>
          <a:p>
            <a:pPr marL="285750" indent="-285750" algn="just">
              <a:buClr>
                <a:schemeClr val="bg1"/>
              </a:buClr>
              <a:buFont typeface="Arial" panose="020B0604020202020204" pitchFamily="34" charset="0"/>
              <a:buChar char="•"/>
            </a:pPr>
            <a:endParaRPr lang="en-US" sz="1200" dirty="0">
              <a:solidFill>
                <a:schemeClr val="bg1"/>
              </a:solidFill>
            </a:endParaRPr>
          </a:p>
          <a:p>
            <a:pPr marL="285750" indent="-285750" algn="just">
              <a:buClr>
                <a:schemeClr val="bg1"/>
              </a:buClr>
              <a:buFont typeface="Arial" panose="020B0604020202020204" pitchFamily="34" charset="0"/>
              <a:buChar char="•"/>
            </a:pPr>
            <a:r>
              <a:rPr lang="en-US" sz="1200" dirty="0">
                <a:solidFill>
                  <a:schemeClr val="bg1"/>
                </a:solidFill>
              </a:rPr>
              <a:t>There are multiple reasons as can been in Figure 7 for </a:t>
            </a:r>
            <a:r>
              <a:rPr lang="en-US" sz="1200" dirty="0" err="1">
                <a:solidFill>
                  <a:schemeClr val="bg1"/>
                </a:solidFill>
              </a:rPr>
              <a:t>chatgpt</a:t>
            </a:r>
            <a:r>
              <a:rPr lang="en-US" sz="1200" dirty="0">
                <a:solidFill>
                  <a:schemeClr val="bg1"/>
                </a:solidFill>
              </a:rPr>
              <a:t> to appear as most positive sentiment, which mainly talk about the AI revolution it brought in the whole world.</a:t>
            </a:r>
          </a:p>
          <a:p>
            <a:pPr marL="285750" indent="-285750" algn="just">
              <a:buClr>
                <a:schemeClr val="bg1"/>
              </a:buClr>
              <a:buFont typeface="Arial" panose="020B0604020202020204" pitchFamily="34" charset="0"/>
              <a:buChar char="•"/>
            </a:pPr>
            <a:endParaRPr lang="en-US" sz="1200" dirty="0">
              <a:solidFill>
                <a:schemeClr val="bg1"/>
              </a:solidFill>
            </a:endParaRPr>
          </a:p>
          <a:p>
            <a:pPr marL="285750" indent="-285750" algn="just">
              <a:buClr>
                <a:schemeClr val="bg1"/>
              </a:buClr>
              <a:buFont typeface="Arial" panose="020B0604020202020204" pitchFamily="34" charset="0"/>
              <a:buChar char="•"/>
            </a:pPr>
            <a:endParaRPr lang="en-US" sz="1200" dirty="0">
              <a:solidFill>
                <a:schemeClr val="bg1"/>
              </a:solidFill>
            </a:endParaRPr>
          </a:p>
          <a:p>
            <a:pPr marL="285750" indent="-285750" algn="just">
              <a:buClr>
                <a:schemeClr val="bg1"/>
              </a:buClr>
              <a:buFont typeface="Arial" panose="020B0604020202020204" pitchFamily="34" charset="0"/>
              <a:buChar char="•"/>
            </a:pPr>
            <a:endParaRPr lang="en-US" sz="1200" dirty="0">
              <a:solidFill>
                <a:schemeClr val="bg1"/>
              </a:solidFill>
            </a:endParaRPr>
          </a:p>
          <a:p>
            <a:pPr marL="285750" indent="-285750" algn="just">
              <a:buClr>
                <a:schemeClr val="bg1"/>
              </a:buClr>
              <a:buFont typeface="Arial" panose="020B0604020202020204" pitchFamily="34" charset="0"/>
              <a:buChar char="•"/>
            </a:pPr>
            <a:endParaRPr lang="en-US" sz="1200" dirty="0">
              <a:solidFill>
                <a:schemeClr val="bg1"/>
              </a:solidFill>
            </a:endParaRPr>
          </a:p>
          <a:p>
            <a:pPr marL="285750" indent="-285750" algn="just">
              <a:buClr>
                <a:schemeClr val="bg1"/>
              </a:buClr>
              <a:buFont typeface="Arial" panose="020B0604020202020204" pitchFamily="34" charset="0"/>
              <a:buChar char="•"/>
            </a:pPr>
            <a:endParaRPr lang="en-US" sz="1200" dirty="0">
              <a:solidFill>
                <a:schemeClr val="bg1"/>
              </a:solidFill>
            </a:endParaRPr>
          </a:p>
        </p:txBody>
      </p:sp>
      <p:pic>
        <p:nvPicPr>
          <p:cNvPr id="3076" name="Picture 4">
            <a:extLst>
              <a:ext uri="{FF2B5EF4-FFF2-40B4-BE49-F238E27FC236}">
                <a16:creationId xmlns:a16="http://schemas.microsoft.com/office/drawing/2014/main" id="{055C6E5D-26F4-24AE-6C8A-617F33DBC0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098" y="393718"/>
            <a:ext cx="5807159" cy="290358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1E367188-CAD9-ED72-8B5D-2DC56637CBCE}"/>
              </a:ext>
            </a:extLst>
          </p:cNvPr>
          <p:cNvPicPr>
            <a:picLocks noChangeAspect="1"/>
          </p:cNvPicPr>
          <p:nvPr/>
        </p:nvPicPr>
        <p:blipFill>
          <a:blip r:embed="rId4"/>
          <a:stretch>
            <a:fillRect/>
          </a:stretch>
        </p:blipFill>
        <p:spPr>
          <a:xfrm>
            <a:off x="169098" y="3518684"/>
            <a:ext cx="5807159" cy="1434099"/>
          </a:xfrm>
          <a:prstGeom prst="rect">
            <a:avLst/>
          </a:prstGeom>
        </p:spPr>
      </p:pic>
      <p:cxnSp>
        <p:nvCxnSpPr>
          <p:cNvPr id="7" name="Straight Arrow Connector 6">
            <a:extLst>
              <a:ext uri="{FF2B5EF4-FFF2-40B4-BE49-F238E27FC236}">
                <a16:creationId xmlns:a16="http://schemas.microsoft.com/office/drawing/2014/main" id="{BE289873-BC94-65EB-B43C-E0F5E801AD8F}"/>
              </a:ext>
            </a:extLst>
          </p:cNvPr>
          <p:cNvCxnSpPr>
            <a:cxnSpLocks/>
          </p:cNvCxnSpPr>
          <p:nvPr/>
        </p:nvCxnSpPr>
        <p:spPr>
          <a:xfrm>
            <a:off x="3028950" y="1967593"/>
            <a:ext cx="228600" cy="514350"/>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AB871FAB-F75E-186E-C34E-79AC263982C8}"/>
              </a:ext>
            </a:extLst>
          </p:cNvPr>
          <p:cNvSpPr txBox="1"/>
          <p:nvPr/>
        </p:nvSpPr>
        <p:spPr>
          <a:xfrm>
            <a:off x="2277835" y="1793024"/>
            <a:ext cx="1338943" cy="200055"/>
          </a:xfrm>
          <a:prstGeom prst="rect">
            <a:avLst/>
          </a:prstGeom>
          <a:noFill/>
        </p:spPr>
        <p:txBody>
          <a:bodyPr wrap="square" rtlCol="0">
            <a:spAutoFit/>
          </a:bodyPr>
          <a:lstStyle/>
          <a:p>
            <a:pPr algn="ctr"/>
            <a:r>
              <a:rPr lang="en-IN" sz="700" dirty="0"/>
              <a:t>US (location)</a:t>
            </a:r>
          </a:p>
        </p:txBody>
      </p:sp>
      <p:sp>
        <p:nvSpPr>
          <p:cNvPr id="12" name="Google Shape;3241;p79">
            <a:extLst>
              <a:ext uri="{FF2B5EF4-FFF2-40B4-BE49-F238E27FC236}">
                <a16:creationId xmlns:a16="http://schemas.microsoft.com/office/drawing/2014/main" id="{D44E6671-37A8-A294-0FFA-D7BCDC09E7F8}"/>
              </a:ext>
            </a:extLst>
          </p:cNvPr>
          <p:cNvSpPr txBox="1">
            <a:spLocks/>
          </p:cNvSpPr>
          <p:nvPr/>
        </p:nvSpPr>
        <p:spPr>
          <a:xfrm>
            <a:off x="1635205" y="4937676"/>
            <a:ext cx="2787490" cy="79446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bg1"/>
              </a:buClr>
            </a:pPr>
            <a:r>
              <a:rPr lang="en-US" sz="800" dirty="0">
                <a:solidFill>
                  <a:schemeClr val="bg1"/>
                </a:solidFill>
              </a:rPr>
              <a:t>Figure 9</a:t>
            </a:r>
          </a:p>
        </p:txBody>
      </p:sp>
      <p:sp>
        <p:nvSpPr>
          <p:cNvPr id="13" name="Google Shape;3241;p79">
            <a:extLst>
              <a:ext uri="{FF2B5EF4-FFF2-40B4-BE49-F238E27FC236}">
                <a16:creationId xmlns:a16="http://schemas.microsoft.com/office/drawing/2014/main" id="{774F0FDB-5C44-5B39-998C-C6FC8D082073}"/>
              </a:ext>
            </a:extLst>
          </p:cNvPr>
          <p:cNvSpPr txBox="1">
            <a:spLocks/>
          </p:cNvSpPr>
          <p:nvPr/>
        </p:nvSpPr>
        <p:spPr>
          <a:xfrm>
            <a:off x="1553561" y="3263400"/>
            <a:ext cx="2787490" cy="79446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bg1"/>
              </a:buClr>
            </a:pPr>
            <a:r>
              <a:rPr lang="en-US" sz="800" dirty="0">
                <a:solidFill>
                  <a:schemeClr val="bg1"/>
                </a:solidFill>
              </a:rPr>
              <a:t>Figure 8</a:t>
            </a:r>
          </a:p>
        </p:txBody>
      </p:sp>
      <p:sp>
        <p:nvSpPr>
          <p:cNvPr id="4" name="TextBox 3">
            <a:extLst>
              <a:ext uri="{FF2B5EF4-FFF2-40B4-BE49-F238E27FC236}">
                <a16:creationId xmlns:a16="http://schemas.microsoft.com/office/drawing/2014/main" id="{5CD1483E-BFFD-2282-773F-FEB49A0470F8}"/>
              </a:ext>
            </a:extLst>
          </p:cNvPr>
          <p:cNvSpPr txBox="1"/>
          <p:nvPr/>
        </p:nvSpPr>
        <p:spPr>
          <a:xfrm>
            <a:off x="8697729" y="4808341"/>
            <a:ext cx="494893" cy="335159"/>
          </a:xfrm>
          <a:prstGeom prst="rect">
            <a:avLst/>
          </a:prstGeom>
          <a:noFill/>
          <a:ln>
            <a:noFill/>
          </a:ln>
        </p:spPr>
        <p:txBody>
          <a:bodyPr spcFirstLastPara="1" wrap="square" lIns="91425" tIns="0" rIns="91425" bIns="91425" anchor="t" anchorCtr="0">
            <a:noAutofit/>
          </a:bodyPr>
          <a:lstStyle>
            <a:defPPr marR="0" lvl="0" algn="l" rtl="0">
              <a:lnSpc>
                <a:spcPct val="100000"/>
              </a:lnSpc>
              <a:spcBef>
                <a:spcPts val="0"/>
              </a:spcBef>
              <a:spcAft>
                <a:spcPts val="0"/>
              </a:spcAft>
            </a:defPPr>
            <a:lvl1pPr marL="0" indent="0" algn="ctr">
              <a:buClr>
                <a:schemeClr val="lt1"/>
              </a:buClr>
              <a:buSzPts val="12000"/>
              <a:buFont typeface="Aldrich"/>
              <a:buNone/>
              <a:defRPr sz="12000">
                <a:solidFill>
                  <a:schemeClr val="lt2"/>
                </a:solidFill>
                <a:latin typeface="Aldrich"/>
                <a:ea typeface="Aldrich"/>
                <a:cs typeface="Aldrich"/>
                <a:sym typeface="Aldrich"/>
              </a:defRPr>
            </a:lvl1pPr>
            <a:lvl2pPr algn="ctr">
              <a:buClr>
                <a:schemeClr val="lt1"/>
              </a:buClr>
              <a:buSzPts val="12000"/>
              <a:buFont typeface="Aldrich"/>
              <a:buNone/>
              <a:defRPr sz="12000">
                <a:solidFill>
                  <a:schemeClr val="lt1"/>
                </a:solidFill>
                <a:latin typeface="Aldrich"/>
                <a:ea typeface="Aldrich"/>
                <a:cs typeface="Aldrich"/>
                <a:sym typeface="Aldrich"/>
              </a:defRPr>
            </a:lvl2pPr>
            <a:lvl3pPr algn="ctr">
              <a:buClr>
                <a:schemeClr val="lt1"/>
              </a:buClr>
              <a:buSzPts val="12000"/>
              <a:buFont typeface="Aldrich"/>
              <a:buNone/>
              <a:defRPr sz="12000">
                <a:solidFill>
                  <a:schemeClr val="lt1"/>
                </a:solidFill>
                <a:latin typeface="Aldrich"/>
                <a:ea typeface="Aldrich"/>
                <a:cs typeface="Aldrich"/>
                <a:sym typeface="Aldrich"/>
              </a:defRPr>
            </a:lvl3pPr>
            <a:lvl4pPr algn="ctr">
              <a:buClr>
                <a:schemeClr val="lt1"/>
              </a:buClr>
              <a:buSzPts val="12000"/>
              <a:buFont typeface="Aldrich"/>
              <a:buNone/>
              <a:defRPr sz="12000">
                <a:solidFill>
                  <a:schemeClr val="lt1"/>
                </a:solidFill>
                <a:latin typeface="Aldrich"/>
                <a:ea typeface="Aldrich"/>
                <a:cs typeface="Aldrich"/>
                <a:sym typeface="Aldrich"/>
              </a:defRPr>
            </a:lvl4pPr>
            <a:lvl5pPr algn="ctr">
              <a:buClr>
                <a:schemeClr val="lt1"/>
              </a:buClr>
              <a:buSzPts val="12000"/>
              <a:buFont typeface="Aldrich"/>
              <a:buNone/>
              <a:defRPr sz="12000">
                <a:solidFill>
                  <a:schemeClr val="lt1"/>
                </a:solidFill>
                <a:latin typeface="Aldrich"/>
                <a:ea typeface="Aldrich"/>
                <a:cs typeface="Aldrich"/>
                <a:sym typeface="Aldrich"/>
              </a:defRPr>
            </a:lvl5pPr>
            <a:lvl6pPr algn="ctr">
              <a:buClr>
                <a:schemeClr val="lt1"/>
              </a:buClr>
              <a:buSzPts val="12000"/>
              <a:buFont typeface="Aldrich"/>
              <a:buNone/>
              <a:defRPr sz="12000">
                <a:solidFill>
                  <a:schemeClr val="lt1"/>
                </a:solidFill>
                <a:latin typeface="Aldrich"/>
                <a:ea typeface="Aldrich"/>
                <a:cs typeface="Aldrich"/>
                <a:sym typeface="Aldrich"/>
              </a:defRPr>
            </a:lvl6pPr>
            <a:lvl7pPr algn="ctr">
              <a:buClr>
                <a:schemeClr val="lt1"/>
              </a:buClr>
              <a:buSzPts val="12000"/>
              <a:buFont typeface="Aldrich"/>
              <a:buNone/>
              <a:defRPr sz="12000">
                <a:solidFill>
                  <a:schemeClr val="lt1"/>
                </a:solidFill>
                <a:latin typeface="Aldrich"/>
                <a:ea typeface="Aldrich"/>
                <a:cs typeface="Aldrich"/>
                <a:sym typeface="Aldrich"/>
              </a:defRPr>
            </a:lvl7pPr>
            <a:lvl8pPr algn="ctr">
              <a:buClr>
                <a:schemeClr val="lt1"/>
              </a:buClr>
              <a:buSzPts val="12000"/>
              <a:buFont typeface="Aldrich"/>
              <a:buNone/>
              <a:defRPr sz="12000">
                <a:solidFill>
                  <a:schemeClr val="lt1"/>
                </a:solidFill>
                <a:latin typeface="Aldrich"/>
                <a:ea typeface="Aldrich"/>
                <a:cs typeface="Aldrich"/>
                <a:sym typeface="Aldrich"/>
              </a:defRPr>
            </a:lvl8pPr>
            <a:lvl9pPr algn="ctr">
              <a:buClr>
                <a:schemeClr val="lt1"/>
              </a:buClr>
              <a:buSzPts val="12000"/>
              <a:buFont typeface="Aldrich"/>
              <a:buNone/>
              <a:defRPr sz="12000">
                <a:solidFill>
                  <a:schemeClr val="lt1"/>
                </a:solidFill>
                <a:latin typeface="Aldrich"/>
                <a:ea typeface="Aldrich"/>
                <a:cs typeface="Aldrich"/>
                <a:sym typeface="Aldrich"/>
              </a:defRPr>
            </a:lvl9pPr>
          </a:lstStyle>
          <a:p>
            <a:r>
              <a:rPr lang="en-IN" sz="1600" dirty="0"/>
              <a:t>19</a:t>
            </a:r>
          </a:p>
        </p:txBody>
      </p:sp>
    </p:spTree>
    <p:extLst>
      <p:ext uri="{BB962C8B-B14F-4D97-AF65-F5344CB8AC3E}">
        <p14:creationId xmlns:p14="http://schemas.microsoft.com/office/powerpoint/2010/main" val="4058576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1000"/>
                                        <p:tgtEl>
                                          <p:spTgt spid="12"/>
                                        </p:tgtEl>
                                      </p:cBhvr>
                                    </p:animEffect>
                                  </p:childTnLst>
                                </p:cTn>
                              </p:par>
                              <p:par>
                                <p:cTn id="11" presetID="10"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783"/>
        <p:cNvGrpSpPr/>
        <p:nvPr/>
      </p:nvGrpSpPr>
      <p:grpSpPr>
        <a:xfrm>
          <a:off x="0" y="0"/>
          <a:ext cx="0" cy="0"/>
          <a:chOff x="0" y="0"/>
          <a:chExt cx="0" cy="0"/>
        </a:xfrm>
      </p:grpSpPr>
      <p:sp>
        <p:nvSpPr>
          <p:cNvPr id="2784" name="Google Shape;2784;p65"/>
          <p:cNvSpPr txBox="1">
            <a:spLocks noGrp="1"/>
          </p:cNvSpPr>
          <p:nvPr>
            <p:ph type="title"/>
          </p:nvPr>
        </p:nvSpPr>
        <p:spPr>
          <a:xfrm>
            <a:off x="695459" y="334183"/>
            <a:ext cx="7713000" cy="4206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IN" dirty="0"/>
              <a:t>TABLE OF CONTENTS</a:t>
            </a:r>
            <a:endParaRPr dirty="0"/>
          </a:p>
        </p:txBody>
      </p:sp>
      <p:grpSp>
        <p:nvGrpSpPr>
          <p:cNvPr id="2796" name="Google Shape;2796;p65"/>
          <p:cNvGrpSpPr/>
          <p:nvPr/>
        </p:nvGrpSpPr>
        <p:grpSpPr>
          <a:xfrm flipH="1">
            <a:off x="6737051" y="-686940"/>
            <a:ext cx="2019176" cy="2019176"/>
            <a:chOff x="1943325" y="-220375"/>
            <a:chExt cx="1298672" cy="1298672"/>
          </a:xfrm>
        </p:grpSpPr>
        <p:sp>
          <p:nvSpPr>
            <p:cNvPr id="2797" name="Google Shape;2797;p65"/>
            <p:cNvSpPr/>
            <p:nvPr/>
          </p:nvSpPr>
          <p:spPr>
            <a:xfrm>
              <a:off x="2582255" y="-220375"/>
              <a:ext cx="49" cy="460871"/>
            </a:xfrm>
            <a:custGeom>
              <a:avLst/>
              <a:gdLst/>
              <a:ahLst/>
              <a:cxnLst/>
              <a:rect l="l" t="t" r="r" b="b"/>
              <a:pathLst>
                <a:path w="1" h="9432" fill="none" extrusionOk="0">
                  <a:moveTo>
                    <a:pt x="0" y="0"/>
                  </a:moveTo>
                  <a:lnTo>
                    <a:pt x="0" y="943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65"/>
            <p:cNvSpPr/>
            <p:nvPr/>
          </p:nvSpPr>
          <p:spPr>
            <a:xfrm>
              <a:off x="2414509" y="-195895"/>
              <a:ext cx="118785" cy="444844"/>
            </a:xfrm>
            <a:custGeom>
              <a:avLst/>
              <a:gdLst/>
              <a:ahLst/>
              <a:cxnLst/>
              <a:rect l="l" t="t" r="r" b="b"/>
              <a:pathLst>
                <a:path w="2431" h="9104" fill="none" extrusionOk="0">
                  <a:moveTo>
                    <a:pt x="0" y="1"/>
                  </a:moveTo>
                  <a:lnTo>
                    <a:pt x="2431"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65"/>
            <p:cNvSpPr/>
            <p:nvPr/>
          </p:nvSpPr>
          <p:spPr>
            <a:xfrm>
              <a:off x="2259027" y="-128024"/>
              <a:ext cx="229996" cy="398669"/>
            </a:xfrm>
            <a:custGeom>
              <a:avLst/>
              <a:gdLst/>
              <a:ahLst/>
              <a:cxnLst/>
              <a:rect l="l" t="t" r="r" b="b"/>
              <a:pathLst>
                <a:path w="4707" h="8159" fill="none" extrusionOk="0">
                  <a:moveTo>
                    <a:pt x="0" y="0"/>
                  </a:moveTo>
                  <a:lnTo>
                    <a:pt x="4706" y="815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65"/>
            <p:cNvSpPr/>
            <p:nvPr/>
          </p:nvSpPr>
          <p:spPr>
            <a:xfrm>
              <a:off x="2126121" y="-22481"/>
              <a:ext cx="325180" cy="325180"/>
            </a:xfrm>
            <a:custGeom>
              <a:avLst/>
              <a:gdLst/>
              <a:ahLst/>
              <a:cxnLst/>
              <a:rect l="l" t="t" r="r" b="b"/>
              <a:pathLst>
                <a:path w="6655" h="6655" fill="none" extrusionOk="0">
                  <a:moveTo>
                    <a:pt x="1" y="0"/>
                  </a:moveTo>
                  <a:lnTo>
                    <a:pt x="6655" y="66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65"/>
            <p:cNvSpPr/>
            <p:nvPr/>
          </p:nvSpPr>
          <p:spPr>
            <a:xfrm>
              <a:off x="2025317" y="113211"/>
              <a:ext cx="398669" cy="230924"/>
            </a:xfrm>
            <a:custGeom>
              <a:avLst/>
              <a:gdLst/>
              <a:ahLst/>
              <a:cxnLst/>
              <a:rect l="l" t="t" r="r" b="b"/>
              <a:pathLst>
                <a:path w="8159" h="4726" fill="none" extrusionOk="0">
                  <a:moveTo>
                    <a:pt x="0" y="1"/>
                  </a:moveTo>
                  <a:lnTo>
                    <a:pt x="8158"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65"/>
            <p:cNvSpPr/>
            <p:nvPr/>
          </p:nvSpPr>
          <p:spPr>
            <a:xfrm>
              <a:off x="1963114" y="270598"/>
              <a:ext cx="444844" cy="119713"/>
            </a:xfrm>
            <a:custGeom>
              <a:avLst/>
              <a:gdLst/>
              <a:ahLst/>
              <a:cxnLst/>
              <a:rect l="l" t="t" r="r" b="b"/>
              <a:pathLst>
                <a:path w="9104" h="2450" fill="none" extrusionOk="0">
                  <a:moveTo>
                    <a:pt x="0" y="0"/>
                  </a:moveTo>
                  <a:lnTo>
                    <a:pt x="9103"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65"/>
            <p:cNvSpPr/>
            <p:nvPr/>
          </p:nvSpPr>
          <p:spPr>
            <a:xfrm>
              <a:off x="1943325" y="439273"/>
              <a:ext cx="460871" cy="49"/>
            </a:xfrm>
            <a:custGeom>
              <a:avLst/>
              <a:gdLst/>
              <a:ahLst/>
              <a:cxnLst/>
              <a:rect l="l" t="t" r="r" b="b"/>
              <a:pathLst>
                <a:path w="9432" h="1" fill="none" extrusionOk="0">
                  <a:moveTo>
                    <a:pt x="0" y="1"/>
                  </a:moveTo>
                  <a:lnTo>
                    <a:pt x="9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65"/>
            <p:cNvSpPr/>
            <p:nvPr/>
          </p:nvSpPr>
          <p:spPr>
            <a:xfrm>
              <a:off x="1967805" y="487354"/>
              <a:ext cx="445821" cy="119713"/>
            </a:xfrm>
            <a:custGeom>
              <a:avLst/>
              <a:gdLst/>
              <a:ahLst/>
              <a:cxnLst/>
              <a:rect l="l" t="t" r="r" b="b"/>
              <a:pathLst>
                <a:path w="9124" h="2450" fill="none" extrusionOk="0">
                  <a:moveTo>
                    <a:pt x="1" y="2450"/>
                  </a:moveTo>
                  <a:lnTo>
                    <a:pt x="912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65"/>
            <p:cNvSpPr/>
            <p:nvPr/>
          </p:nvSpPr>
          <p:spPr>
            <a:xfrm>
              <a:off x="2035676" y="532600"/>
              <a:ext cx="398669" cy="229996"/>
            </a:xfrm>
            <a:custGeom>
              <a:avLst/>
              <a:gdLst/>
              <a:ahLst/>
              <a:cxnLst/>
              <a:rect l="l" t="t" r="r" b="b"/>
              <a:pathLst>
                <a:path w="8159" h="4707" fill="none" extrusionOk="0">
                  <a:moveTo>
                    <a:pt x="0" y="4706"/>
                  </a:moveTo>
                  <a:lnTo>
                    <a:pt x="815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65"/>
            <p:cNvSpPr/>
            <p:nvPr/>
          </p:nvSpPr>
          <p:spPr>
            <a:xfrm>
              <a:off x="2141219" y="569345"/>
              <a:ext cx="326108" cy="326108"/>
            </a:xfrm>
            <a:custGeom>
              <a:avLst/>
              <a:gdLst/>
              <a:ahLst/>
              <a:cxnLst/>
              <a:rect l="l" t="t" r="r" b="b"/>
              <a:pathLst>
                <a:path w="6674" h="6674" fill="none" extrusionOk="0">
                  <a:moveTo>
                    <a:pt x="0" y="6674"/>
                  </a:moveTo>
                  <a:lnTo>
                    <a:pt x="667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65"/>
            <p:cNvSpPr/>
            <p:nvPr/>
          </p:nvSpPr>
          <p:spPr>
            <a:xfrm>
              <a:off x="2277840" y="597588"/>
              <a:ext cx="229996" cy="398718"/>
            </a:xfrm>
            <a:custGeom>
              <a:avLst/>
              <a:gdLst/>
              <a:ahLst/>
              <a:cxnLst/>
              <a:rect l="l" t="t" r="r" b="b"/>
              <a:pathLst>
                <a:path w="4707" h="8160" fill="none" extrusionOk="0">
                  <a:moveTo>
                    <a:pt x="1" y="8159"/>
                  </a:moveTo>
                  <a:lnTo>
                    <a:pt x="470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65"/>
            <p:cNvSpPr/>
            <p:nvPr/>
          </p:nvSpPr>
          <p:spPr>
            <a:xfrm>
              <a:off x="2435227" y="613615"/>
              <a:ext cx="118785" cy="444893"/>
            </a:xfrm>
            <a:custGeom>
              <a:avLst/>
              <a:gdLst/>
              <a:ahLst/>
              <a:cxnLst/>
              <a:rect l="l" t="t" r="r" b="b"/>
              <a:pathLst>
                <a:path w="2431" h="9105" fill="none" extrusionOk="0">
                  <a:moveTo>
                    <a:pt x="1" y="9104"/>
                  </a:moveTo>
                  <a:lnTo>
                    <a:pt x="2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65"/>
            <p:cNvSpPr/>
            <p:nvPr/>
          </p:nvSpPr>
          <p:spPr>
            <a:xfrm>
              <a:off x="2602973" y="617377"/>
              <a:ext cx="49" cy="460920"/>
            </a:xfrm>
            <a:custGeom>
              <a:avLst/>
              <a:gdLst/>
              <a:ahLst/>
              <a:cxnLst/>
              <a:rect l="l" t="t" r="r" b="b"/>
              <a:pathLst>
                <a:path w="1" h="9433" fill="none" extrusionOk="0">
                  <a:moveTo>
                    <a:pt x="1" y="9432"/>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65"/>
            <p:cNvSpPr/>
            <p:nvPr/>
          </p:nvSpPr>
          <p:spPr>
            <a:xfrm>
              <a:off x="2651982" y="607996"/>
              <a:ext cx="118785" cy="444844"/>
            </a:xfrm>
            <a:custGeom>
              <a:avLst/>
              <a:gdLst/>
              <a:ahLst/>
              <a:cxnLst/>
              <a:rect l="l" t="t" r="r" b="b"/>
              <a:pathLst>
                <a:path w="2431" h="9104" fill="none" extrusionOk="0">
                  <a:moveTo>
                    <a:pt x="2431" y="91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65"/>
            <p:cNvSpPr/>
            <p:nvPr/>
          </p:nvSpPr>
          <p:spPr>
            <a:xfrm>
              <a:off x="2696300" y="586301"/>
              <a:ext cx="229996" cy="398669"/>
            </a:xfrm>
            <a:custGeom>
              <a:avLst/>
              <a:gdLst/>
              <a:ahLst/>
              <a:cxnLst/>
              <a:rect l="l" t="t" r="r" b="b"/>
              <a:pathLst>
                <a:path w="4707" h="8159" fill="none" extrusionOk="0">
                  <a:moveTo>
                    <a:pt x="4706" y="8159"/>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65"/>
            <p:cNvSpPr/>
            <p:nvPr/>
          </p:nvSpPr>
          <p:spPr>
            <a:xfrm>
              <a:off x="2733974" y="554247"/>
              <a:ext cx="325180" cy="326108"/>
            </a:xfrm>
            <a:custGeom>
              <a:avLst/>
              <a:gdLst/>
              <a:ahLst/>
              <a:cxnLst/>
              <a:rect l="l" t="t" r="r" b="b"/>
              <a:pathLst>
                <a:path w="6655" h="6674" fill="none" extrusionOk="0">
                  <a:moveTo>
                    <a:pt x="6655" y="66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65"/>
            <p:cNvSpPr/>
            <p:nvPr/>
          </p:nvSpPr>
          <p:spPr>
            <a:xfrm>
              <a:off x="2761288" y="513739"/>
              <a:ext cx="398718" cy="229996"/>
            </a:xfrm>
            <a:custGeom>
              <a:avLst/>
              <a:gdLst/>
              <a:ahLst/>
              <a:cxnLst/>
              <a:rect l="l" t="t" r="r" b="b"/>
              <a:pathLst>
                <a:path w="8160" h="4707" fill="none" extrusionOk="0">
                  <a:moveTo>
                    <a:pt x="8159" y="4706"/>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65"/>
            <p:cNvSpPr/>
            <p:nvPr/>
          </p:nvSpPr>
          <p:spPr>
            <a:xfrm>
              <a:off x="2777315" y="466636"/>
              <a:ext cx="444893" cy="119713"/>
            </a:xfrm>
            <a:custGeom>
              <a:avLst/>
              <a:gdLst/>
              <a:ahLst/>
              <a:cxnLst/>
              <a:rect l="l" t="t" r="r" b="b"/>
              <a:pathLst>
                <a:path w="9105" h="2450" fill="none" extrusionOk="0">
                  <a:moveTo>
                    <a:pt x="9104" y="2449"/>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65"/>
            <p:cNvSpPr/>
            <p:nvPr/>
          </p:nvSpPr>
          <p:spPr>
            <a:xfrm>
              <a:off x="2781077" y="417626"/>
              <a:ext cx="460920" cy="49"/>
            </a:xfrm>
            <a:custGeom>
              <a:avLst/>
              <a:gdLst/>
              <a:ahLst/>
              <a:cxnLst/>
              <a:rect l="l" t="t" r="r" b="b"/>
              <a:pathLst>
                <a:path w="9433" h="1" fill="none" extrusionOk="0">
                  <a:moveTo>
                    <a:pt x="9432" y="0"/>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65"/>
            <p:cNvSpPr/>
            <p:nvPr/>
          </p:nvSpPr>
          <p:spPr>
            <a:xfrm>
              <a:off x="2771696" y="249880"/>
              <a:ext cx="444844" cy="119713"/>
            </a:xfrm>
            <a:custGeom>
              <a:avLst/>
              <a:gdLst/>
              <a:ahLst/>
              <a:cxnLst/>
              <a:rect l="l" t="t" r="r" b="b"/>
              <a:pathLst>
                <a:path w="9104" h="2450" fill="none" extrusionOk="0">
                  <a:moveTo>
                    <a:pt x="9103" y="0"/>
                  </a:moveTo>
                  <a:lnTo>
                    <a:pt x="0"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65"/>
            <p:cNvSpPr/>
            <p:nvPr/>
          </p:nvSpPr>
          <p:spPr>
            <a:xfrm>
              <a:off x="2750929" y="94350"/>
              <a:ext cx="398718" cy="230973"/>
            </a:xfrm>
            <a:custGeom>
              <a:avLst/>
              <a:gdLst/>
              <a:ahLst/>
              <a:cxnLst/>
              <a:rect l="l" t="t" r="r" b="b"/>
              <a:pathLst>
                <a:path w="8160" h="4727" fill="none" extrusionOk="0">
                  <a:moveTo>
                    <a:pt x="8159" y="1"/>
                  </a:moveTo>
                  <a:lnTo>
                    <a:pt x="1"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65"/>
            <p:cNvSpPr/>
            <p:nvPr/>
          </p:nvSpPr>
          <p:spPr>
            <a:xfrm>
              <a:off x="2717947" y="-38508"/>
              <a:ext cx="326108" cy="326108"/>
            </a:xfrm>
            <a:custGeom>
              <a:avLst/>
              <a:gdLst/>
              <a:ahLst/>
              <a:cxnLst/>
              <a:rect l="l" t="t" r="r" b="b"/>
              <a:pathLst>
                <a:path w="6674" h="6674" fill="none" extrusionOk="0">
                  <a:moveTo>
                    <a:pt x="6674" y="0"/>
                  </a:moveTo>
                  <a:lnTo>
                    <a:pt x="1" y="667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65"/>
            <p:cNvSpPr/>
            <p:nvPr/>
          </p:nvSpPr>
          <p:spPr>
            <a:xfrm>
              <a:off x="2677439" y="-139361"/>
              <a:ext cx="229996" cy="399646"/>
            </a:xfrm>
            <a:custGeom>
              <a:avLst/>
              <a:gdLst/>
              <a:ahLst/>
              <a:cxnLst/>
              <a:rect l="l" t="t" r="r" b="b"/>
              <a:pathLst>
                <a:path w="4707" h="8179" fill="none" extrusionOk="0">
                  <a:moveTo>
                    <a:pt x="4706" y="1"/>
                  </a:moveTo>
                  <a:lnTo>
                    <a:pt x="0" y="817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65"/>
            <p:cNvSpPr/>
            <p:nvPr/>
          </p:nvSpPr>
          <p:spPr>
            <a:xfrm>
              <a:off x="2631264" y="-201563"/>
              <a:ext cx="118785" cy="444893"/>
            </a:xfrm>
            <a:custGeom>
              <a:avLst/>
              <a:gdLst/>
              <a:ahLst/>
              <a:cxnLst/>
              <a:rect l="l" t="t" r="r" b="b"/>
              <a:pathLst>
                <a:path w="2431" h="9105" fill="none" extrusionOk="0">
                  <a:moveTo>
                    <a:pt x="2430" y="1"/>
                  </a:moveTo>
                  <a:lnTo>
                    <a:pt x="0"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65"/>
            <p:cNvSpPr/>
            <p:nvPr/>
          </p:nvSpPr>
          <p:spPr>
            <a:xfrm>
              <a:off x="2607712" y="-215684"/>
              <a:ext cx="62251" cy="456180"/>
            </a:xfrm>
            <a:custGeom>
              <a:avLst/>
              <a:gdLst/>
              <a:ahLst/>
              <a:cxnLst/>
              <a:rect l="l" t="t" r="r" b="b"/>
              <a:pathLst>
                <a:path w="1274" h="9336" fill="none" extrusionOk="0">
                  <a:moveTo>
                    <a:pt x="1273" y="0"/>
                  </a:moveTo>
                  <a:lnTo>
                    <a:pt x="0" y="933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65"/>
            <p:cNvSpPr/>
            <p:nvPr/>
          </p:nvSpPr>
          <p:spPr>
            <a:xfrm>
              <a:off x="2500263" y="-213779"/>
              <a:ext cx="57511" cy="457109"/>
            </a:xfrm>
            <a:custGeom>
              <a:avLst/>
              <a:gdLst/>
              <a:ahLst/>
              <a:cxnLst/>
              <a:rect l="l" t="t" r="r" b="b"/>
              <a:pathLst>
                <a:path w="1177" h="9355" fill="none" extrusionOk="0">
                  <a:moveTo>
                    <a:pt x="1" y="0"/>
                  </a:moveTo>
                  <a:lnTo>
                    <a:pt x="1177" y="93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65"/>
            <p:cNvSpPr/>
            <p:nvPr/>
          </p:nvSpPr>
          <p:spPr>
            <a:xfrm>
              <a:off x="2337208" y="-168580"/>
              <a:ext cx="174390" cy="426961"/>
            </a:xfrm>
            <a:custGeom>
              <a:avLst/>
              <a:gdLst/>
              <a:ahLst/>
              <a:cxnLst/>
              <a:rect l="l" t="t" r="r" b="b"/>
              <a:pathLst>
                <a:path w="3569" h="8738" fill="none" extrusionOk="0">
                  <a:moveTo>
                    <a:pt x="1" y="1"/>
                  </a:moveTo>
                  <a:lnTo>
                    <a:pt x="3569" y="873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65"/>
            <p:cNvSpPr/>
            <p:nvPr/>
          </p:nvSpPr>
          <p:spPr>
            <a:xfrm>
              <a:off x="2191157" y="-81849"/>
              <a:ext cx="279005" cy="366615"/>
            </a:xfrm>
            <a:custGeom>
              <a:avLst/>
              <a:gdLst/>
              <a:ahLst/>
              <a:cxnLst/>
              <a:rect l="l" t="t" r="r" b="b"/>
              <a:pathLst>
                <a:path w="5710" h="7503" fill="none" extrusionOk="0">
                  <a:moveTo>
                    <a:pt x="0" y="0"/>
                  </a:moveTo>
                  <a:lnTo>
                    <a:pt x="5709" y="750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65"/>
            <p:cNvSpPr/>
            <p:nvPr/>
          </p:nvSpPr>
          <p:spPr>
            <a:xfrm>
              <a:off x="2072420" y="39722"/>
              <a:ext cx="364759" cy="281790"/>
            </a:xfrm>
            <a:custGeom>
              <a:avLst/>
              <a:gdLst/>
              <a:ahLst/>
              <a:cxnLst/>
              <a:rect l="l" t="t" r="r" b="b"/>
              <a:pathLst>
                <a:path w="7465" h="5767" fill="none" extrusionOk="0">
                  <a:moveTo>
                    <a:pt x="0" y="0"/>
                  </a:moveTo>
                  <a:lnTo>
                    <a:pt x="7464" y="5767"/>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65"/>
            <p:cNvSpPr/>
            <p:nvPr/>
          </p:nvSpPr>
          <p:spPr>
            <a:xfrm>
              <a:off x="1989500" y="187678"/>
              <a:ext cx="425055" cy="178153"/>
            </a:xfrm>
            <a:custGeom>
              <a:avLst/>
              <a:gdLst/>
              <a:ahLst/>
              <a:cxnLst/>
              <a:rect l="l" t="t" r="r" b="b"/>
              <a:pathLst>
                <a:path w="8699" h="3646" fill="none" extrusionOk="0">
                  <a:moveTo>
                    <a:pt x="0" y="0"/>
                  </a:moveTo>
                  <a:lnTo>
                    <a:pt x="8698" y="364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65"/>
            <p:cNvSpPr/>
            <p:nvPr/>
          </p:nvSpPr>
          <p:spPr>
            <a:xfrm>
              <a:off x="1948016" y="351662"/>
              <a:ext cx="456180" cy="62251"/>
            </a:xfrm>
            <a:custGeom>
              <a:avLst/>
              <a:gdLst/>
              <a:ahLst/>
              <a:cxnLst/>
              <a:rect l="l" t="t" r="r" b="b"/>
              <a:pathLst>
                <a:path w="9336" h="1274" fill="none" extrusionOk="0">
                  <a:moveTo>
                    <a:pt x="1" y="0"/>
                  </a:moveTo>
                  <a:lnTo>
                    <a:pt x="9335" y="127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65"/>
            <p:cNvSpPr/>
            <p:nvPr/>
          </p:nvSpPr>
          <p:spPr>
            <a:xfrm>
              <a:off x="1949921" y="462824"/>
              <a:ext cx="457109" cy="58488"/>
            </a:xfrm>
            <a:custGeom>
              <a:avLst/>
              <a:gdLst/>
              <a:ahLst/>
              <a:cxnLst/>
              <a:rect l="l" t="t" r="r" b="b"/>
              <a:pathLst>
                <a:path w="9355" h="1197" fill="none" extrusionOk="0">
                  <a:moveTo>
                    <a:pt x="0" y="1197"/>
                  </a:moveTo>
                  <a:lnTo>
                    <a:pt x="9354"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65"/>
            <p:cNvSpPr/>
            <p:nvPr/>
          </p:nvSpPr>
          <p:spPr>
            <a:xfrm>
              <a:off x="1996097" y="509977"/>
              <a:ext cx="425983" cy="174390"/>
            </a:xfrm>
            <a:custGeom>
              <a:avLst/>
              <a:gdLst/>
              <a:ahLst/>
              <a:cxnLst/>
              <a:rect l="l" t="t" r="r" b="b"/>
              <a:pathLst>
                <a:path w="8718" h="3569" fill="none" extrusionOk="0">
                  <a:moveTo>
                    <a:pt x="0" y="3568"/>
                  </a:moveTo>
                  <a:lnTo>
                    <a:pt x="871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65"/>
            <p:cNvSpPr/>
            <p:nvPr/>
          </p:nvSpPr>
          <p:spPr>
            <a:xfrm>
              <a:off x="2081851" y="551413"/>
              <a:ext cx="367593" cy="279005"/>
            </a:xfrm>
            <a:custGeom>
              <a:avLst/>
              <a:gdLst/>
              <a:ahLst/>
              <a:cxnLst/>
              <a:rect l="l" t="t" r="r" b="b"/>
              <a:pathLst>
                <a:path w="7523" h="5710" fill="none" extrusionOk="0">
                  <a:moveTo>
                    <a:pt x="0" y="5710"/>
                  </a:moveTo>
                  <a:lnTo>
                    <a:pt x="7522"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65"/>
            <p:cNvSpPr/>
            <p:nvPr/>
          </p:nvSpPr>
          <p:spPr>
            <a:xfrm>
              <a:off x="2203422" y="584395"/>
              <a:ext cx="281790" cy="363830"/>
            </a:xfrm>
            <a:custGeom>
              <a:avLst/>
              <a:gdLst/>
              <a:ahLst/>
              <a:cxnLst/>
              <a:rect l="l" t="t" r="r" b="b"/>
              <a:pathLst>
                <a:path w="5767" h="7446" fill="none" extrusionOk="0">
                  <a:moveTo>
                    <a:pt x="0" y="7446"/>
                  </a:moveTo>
                  <a:lnTo>
                    <a:pt x="576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65"/>
            <p:cNvSpPr/>
            <p:nvPr/>
          </p:nvSpPr>
          <p:spPr>
            <a:xfrm>
              <a:off x="2351378" y="607018"/>
              <a:ext cx="178153" cy="424126"/>
            </a:xfrm>
            <a:custGeom>
              <a:avLst/>
              <a:gdLst/>
              <a:ahLst/>
              <a:cxnLst/>
              <a:rect l="l" t="t" r="r" b="b"/>
              <a:pathLst>
                <a:path w="3646" h="8680" fill="none" extrusionOk="0">
                  <a:moveTo>
                    <a:pt x="0" y="8680"/>
                  </a:moveTo>
                  <a:lnTo>
                    <a:pt x="3645"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65"/>
            <p:cNvSpPr/>
            <p:nvPr/>
          </p:nvSpPr>
          <p:spPr>
            <a:xfrm>
              <a:off x="2515362" y="616449"/>
              <a:ext cx="62251" cy="457109"/>
            </a:xfrm>
            <a:custGeom>
              <a:avLst/>
              <a:gdLst/>
              <a:ahLst/>
              <a:cxnLst/>
              <a:rect l="l" t="t" r="r" b="b"/>
              <a:pathLst>
                <a:path w="1274" h="9355" fill="none" extrusionOk="0">
                  <a:moveTo>
                    <a:pt x="0" y="9355"/>
                  </a:moveTo>
                  <a:lnTo>
                    <a:pt x="1273"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65"/>
            <p:cNvSpPr/>
            <p:nvPr/>
          </p:nvSpPr>
          <p:spPr>
            <a:xfrm>
              <a:off x="2626524" y="614592"/>
              <a:ext cx="58488" cy="457109"/>
            </a:xfrm>
            <a:custGeom>
              <a:avLst/>
              <a:gdLst/>
              <a:ahLst/>
              <a:cxnLst/>
              <a:rect l="l" t="t" r="r" b="b"/>
              <a:pathLst>
                <a:path w="1197" h="9355" fill="none" extrusionOk="0">
                  <a:moveTo>
                    <a:pt x="1197" y="9354"/>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65"/>
            <p:cNvSpPr/>
            <p:nvPr/>
          </p:nvSpPr>
          <p:spPr>
            <a:xfrm>
              <a:off x="2673677" y="598565"/>
              <a:ext cx="174390" cy="426961"/>
            </a:xfrm>
            <a:custGeom>
              <a:avLst/>
              <a:gdLst/>
              <a:ahLst/>
              <a:cxnLst/>
              <a:rect l="l" t="t" r="r" b="b"/>
              <a:pathLst>
                <a:path w="3569" h="8738" fill="none" extrusionOk="0">
                  <a:moveTo>
                    <a:pt x="3568" y="8737"/>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65"/>
            <p:cNvSpPr/>
            <p:nvPr/>
          </p:nvSpPr>
          <p:spPr>
            <a:xfrm>
              <a:off x="2715113" y="572179"/>
              <a:ext cx="279005" cy="366615"/>
            </a:xfrm>
            <a:custGeom>
              <a:avLst/>
              <a:gdLst/>
              <a:ahLst/>
              <a:cxnLst/>
              <a:rect l="l" t="t" r="r" b="b"/>
              <a:pathLst>
                <a:path w="5710" h="7503" fill="none" extrusionOk="0">
                  <a:moveTo>
                    <a:pt x="5710" y="75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65"/>
            <p:cNvSpPr/>
            <p:nvPr/>
          </p:nvSpPr>
          <p:spPr>
            <a:xfrm>
              <a:off x="2748095" y="535386"/>
              <a:ext cx="364759" cy="281839"/>
            </a:xfrm>
            <a:custGeom>
              <a:avLst/>
              <a:gdLst/>
              <a:ahLst/>
              <a:cxnLst/>
              <a:rect l="l" t="t" r="r" b="b"/>
              <a:pathLst>
                <a:path w="7465" h="5768" fill="none" extrusionOk="0">
                  <a:moveTo>
                    <a:pt x="7465" y="5768"/>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65"/>
            <p:cNvSpPr/>
            <p:nvPr/>
          </p:nvSpPr>
          <p:spPr>
            <a:xfrm>
              <a:off x="2770718" y="491116"/>
              <a:ext cx="424126" cy="179081"/>
            </a:xfrm>
            <a:custGeom>
              <a:avLst/>
              <a:gdLst/>
              <a:ahLst/>
              <a:cxnLst/>
              <a:rect l="l" t="t" r="r" b="b"/>
              <a:pathLst>
                <a:path w="8680" h="3665" fill="none" extrusionOk="0">
                  <a:moveTo>
                    <a:pt x="8680" y="3665"/>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65"/>
            <p:cNvSpPr/>
            <p:nvPr/>
          </p:nvSpPr>
          <p:spPr>
            <a:xfrm>
              <a:off x="2781077" y="443035"/>
              <a:ext cx="456180" cy="62251"/>
            </a:xfrm>
            <a:custGeom>
              <a:avLst/>
              <a:gdLst/>
              <a:ahLst/>
              <a:cxnLst/>
              <a:rect l="l" t="t" r="r" b="b"/>
              <a:pathLst>
                <a:path w="9336" h="1274" fill="none" extrusionOk="0">
                  <a:moveTo>
                    <a:pt x="9336" y="12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65"/>
            <p:cNvSpPr/>
            <p:nvPr/>
          </p:nvSpPr>
          <p:spPr>
            <a:xfrm>
              <a:off x="2778292" y="335635"/>
              <a:ext cx="457109" cy="58440"/>
            </a:xfrm>
            <a:custGeom>
              <a:avLst/>
              <a:gdLst/>
              <a:ahLst/>
              <a:cxnLst/>
              <a:rect l="l" t="t" r="r" b="b"/>
              <a:pathLst>
                <a:path w="9355" h="1196" fill="none" extrusionOk="0">
                  <a:moveTo>
                    <a:pt x="9354" y="0"/>
                  </a:moveTo>
                  <a:lnTo>
                    <a:pt x="0" y="119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65"/>
            <p:cNvSpPr/>
            <p:nvPr/>
          </p:nvSpPr>
          <p:spPr>
            <a:xfrm>
              <a:off x="2763194" y="172579"/>
              <a:ext cx="426032" cy="174390"/>
            </a:xfrm>
            <a:custGeom>
              <a:avLst/>
              <a:gdLst/>
              <a:ahLst/>
              <a:cxnLst/>
              <a:rect l="l" t="t" r="r" b="b"/>
              <a:pathLst>
                <a:path w="8719" h="3569" fill="none" extrusionOk="0">
                  <a:moveTo>
                    <a:pt x="8718" y="1"/>
                  </a:moveTo>
                  <a:lnTo>
                    <a:pt x="1" y="3569"/>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65"/>
            <p:cNvSpPr/>
            <p:nvPr/>
          </p:nvSpPr>
          <p:spPr>
            <a:xfrm>
              <a:off x="2735879" y="27457"/>
              <a:ext cx="366615" cy="278076"/>
            </a:xfrm>
            <a:custGeom>
              <a:avLst/>
              <a:gdLst/>
              <a:ahLst/>
              <a:cxnLst/>
              <a:rect l="l" t="t" r="r" b="b"/>
              <a:pathLst>
                <a:path w="7503" h="5691" fill="none" extrusionOk="0">
                  <a:moveTo>
                    <a:pt x="7503" y="0"/>
                  </a:moveTo>
                  <a:lnTo>
                    <a:pt x="0" y="569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65"/>
            <p:cNvSpPr/>
            <p:nvPr/>
          </p:nvSpPr>
          <p:spPr>
            <a:xfrm>
              <a:off x="2699135" y="-91280"/>
              <a:ext cx="282767" cy="364759"/>
            </a:xfrm>
            <a:custGeom>
              <a:avLst/>
              <a:gdLst/>
              <a:ahLst/>
              <a:cxnLst/>
              <a:rect l="l" t="t" r="r" b="b"/>
              <a:pathLst>
                <a:path w="5787" h="7465" fill="none" extrusionOk="0">
                  <a:moveTo>
                    <a:pt x="5786" y="0"/>
                  </a:moveTo>
                  <a:lnTo>
                    <a:pt x="0" y="746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65"/>
            <p:cNvSpPr/>
            <p:nvPr/>
          </p:nvSpPr>
          <p:spPr>
            <a:xfrm>
              <a:off x="2655744" y="-174200"/>
              <a:ext cx="178153" cy="425055"/>
            </a:xfrm>
            <a:custGeom>
              <a:avLst/>
              <a:gdLst/>
              <a:ahLst/>
              <a:cxnLst/>
              <a:rect l="l" t="t" r="r" b="b"/>
              <a:pathLst>
                <a:path w="3646" h="8699" fill="none" extrusionOk="0">
                  <a:moveTo>
                    <a:pt x="3646" y="0"/>
                  </a:moveTo>
                  <a:lnTo>
                    <a:pt x="1" y="869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63" name="Google Shape;2863;p65">
            <a:hlinkClick r:id="" action="ppaction://hlinkshowjump?jump=previousslide"/>
          </p:cNvPr>
          <p:cNvSpPr/>
          <p:nvPr/>
        </p:nvSpPr>
        <p:spPr>
          <a:xfrm>
            <a:off x="7462717" y="4728472"/>
            <a:ext cx="158147" cy="182899"/>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65">
            <a:hlinkClick r:id="" action="ppaction://hlinkshowjump?jump=nextslide"/>
          </p:cNvPr>
          <p:cNvSpPr/>
          <p:nvPr/>
        </p:nvSpPr>
        <p:spPr>
          <a:xfrm flipH="1">
            <a:off x="8276954" y="4728472"/>
            <a:ext cx="157277" cy="182899"/>
          </a:xfrm>
          <a:custGeom>
            <a:avLst/>
            <a:gdLst/>
            <a:ahLst/>
            <a:cxnLst/>
            <a:rect l="l" t="t" r="r" b="b"/>
            <a:pathLst>
              <a:path w="3434" h="3993" extrusionOk="0">
                <a:moveTo>
                  <a:pt x="3434" y="0"/>
                </a:moveTo>
                <a:lnTo>
                  <a:pt x="1" y="2006"/>
                </a:lnTo>
                <a:lnTo>
                  <a:pt x="3434" y="3993"/>
                </a:lnTo>
                <a:lnTo>
                  <a:pt x="34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65;p16">
            <a:extLst>
              <a:ext uri="{FF2B5EF4-FFF2-40B4-BE49-F238E27FC236}">
                <a16:creationId xmlns:a16="http://schemas.microsoft.com/office/drawing/2014/main" id="{B8E6F21C-AAEF-A449-DDD2-77D5F1EEEB94}"/>
              </a:ext>
            </a:extLst>
          </p:cNvPr>
          <p:cNvSpPr txBox="1">
            <a:spLocks/>
          </p:cNvSpPr>
          <p:nvPr/>
        </p:nvSpPr>
        <p:spPr>
          <a:xfrm>
            <a:off x="812642" y="898663"/>
            <a:ext cx="7871792" cy="400550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lt1"/>
              </a:buClr>
              <a:buSzPts val="1400"/>
              <a:buFont typeface="Bai Jamjuree"/>
              <a:buNone/>
              <a:defRPr sz="2100" b="0" i="0" u="none" strike="noStrike" cap="none">
                <a:solidFill>
                  <a:schemeClr val="lt1"/>
                </a:solidFill>
                <a:latin typeface="Aldrich"/>
                <a:ea typeface="Aldrich"/>
                <a:cs typeface="Aldrich"/>
                <a:sym typeface="Aldrich"/>
              </a:defRPr>
            </a:lvl1pPr>
            <a:lvl2pPr marL="914400" marR="0" lvl="1" indent="-317500" algn="l" rtl="0">
              <a:lnSpc>
                <a:spcPct val="115000"/>
              </a:lnSpc>
              <a:spcBef>
                <a:spcPts val="0"/>
              </a:spcBef>
              <a:spcAft>
                <a:spcPts val="0"/>
              </a:spcAft>
              <a:buClr>
                <a:schemeClr val="lt1"/>
              </a:buClr>
              <a:buSzPts val="1400"/>
              <a:buFont typeface="Bai Jamjuree"/>
              <a:buNone/>
              <a:defRPr sz="1400" b="0" i="0" u="none" strike="noStrike" cap="none">
                <a:solidFill>
                  <a:schemeClr val="lt1"/>
                </a:solidFill>
                <a:latin typeface="Bai Jamjuree"/>
                <a:ea typeface="Bai Jamjuree"/>
                <a:cs typeface="Bai Jamjuree"/>
                <a:sym typeface="Bai Jamjuree"/>
              </a:defRPr>
            </a:lvl2pPr>
            <a:lvl3pPr marL="1371600" marR="0" lvl="2" indent="-317500" algn="l" rtl="0">
              <a:lnSpc>
                <a:spcPct val="115000"/>
              </a:lnSpc>
              <a:spcBef>
                <a:spcPts val="0"/>
              </a:spcBef>
              <a:spcAft>
                <a:spcPts val="0"/>
              </a:spcAft>
              <a:buClr>
                <a:schemeClr val="lt1"/>
              </a:buClr>
              <a:buSzPts val="1400"/>
              <a:buFont typeface="Bai Jamjuree"/>
              <a:buNone/>
              <a:defRPr sz="1400" b="0" i="0" u="none" strike="noStrike" cap="none">
                <a:solidFill>
                  <a:schemeClr val="lt1"/>
                </a:solidFill>
                <a:latin typeface="Bai Jamjuree"/>
                <a:ea typeface="Bai Jamjuree"/>
                <a:cs typeface="Bai Jamjuree"/>
                <a:sym typeface="Bai Jamjuree"/>
              </a:defRPr>
            </a:lvl3pPr>
            <a:lvl4pPr marL="1828800" marR="0" lvl="3" indent="-317500" algn="l" rtl="0">
              <a:lnSpc>
                <a:spcPct val="115000"/>
              </a:lnSpc>
              <a:spcBef>
                <a:spcPts val="0"/>
              </a:spcBef>
              <a:spcAft>
                <a:spcPts val="0"/>
              </a:spcAft>
              <a:buClr>
                <a:schemeClr val="lt1"/>
              </a:buClr>
              <a:buSzPts val="1400"/>
              <a:buFont typeface="Bai Jamjuree"/>
              <a:buNone/>
              <a:defRPr sz="1400" b="0" i="0" u="none" strike="noStrike" cap="none">
                <a:solidFill>
                  <a:schemeClr val="lt1"/>
                </a:solidFill>
                <a:latin typeface="Bai Jamjuree"/>
                <a:ea typeface="Bai Jamjuree"/>
                <a:cs typeface="Bai Jamjuree"/>
                <a:sym typeface="Bai Jamjuree"/>
              </a:defRPr>
            </a:lvl4pPr>
            <a:lvl5pPr marL="2286000" marR="0" lvl="4" indent="-317500" algn="l" rtl="0">
              <a:lnSpc>
                <a:spcPct val="115000"/>
              </a:lnSpc>
              <a:spcBef>
                <a:spcPts val="0"/>
              </a:spcBef>
              <a:spcAft>
                <a:spcPts val="0"/>
              </a:spcAft>
              <a:buClr>
                <a:schemeClr val="lt1"/>
              </a:buClr>
              <a:buSzPts val="1400"/>
              <a:buFont typeface="Bai Jamjuree"/>
              <a:buNone/>
              <a:defRPr sz="1400" b="0" i="0" u="none" strike="noStrike" cap="none">
                <a:solidFill>
                  <a:schemeClr val="lt1"/>
                </a:solidFill>
                <a:latin typeface="Bai Jamjuree"/>
                <a:ea typeface="Bai Jamjuree"/>
                <a:cs typeface="Bai Jamjuree"/>
                <a:sym typeface="Bai Jamjuree"/>
              </a:defRPr>
            </a:lvl5pPr>
            <a:lvl6pPr marL="2743200" marR="0" lvl="5" indent="-317500" algn="l" rtl="0">
              <a:lnSpc>
                <a:spcPct val="115000"/>
              </a:lnSpc>
              <a:spcBef>
                <a:spcPts val="0"/>
              </a:spcBef>
              <a:spcAft>
                <a:spcPts val="0"/>
              </a:spcAft>
              <a:buClr>
                <a:schemeClr val="lt1"/>
              </a:buClr>
              <a:buSzPts val="1400"/>
              <a:buFont typeface="Bai Jamjuree"/>
              <a:buNone/>
              <a:defRPr sz="1400" b="0" i="0" u="none" strike="noStrike" cap="none">
                <a:solidFill>
                  <a:schemeClr val="lt1"/>
                </a:solidFill>
                <a:latin typeface="Bai Jamjuree"/>
                <a:ea typeface="Bai Jamjuree"/>
                <a:cs typeface="Bai Jamjuree"/>
                <a:sym typeface="Bai Jamjuree"/>
              </a:defRPr>
            </a:lvl6pPr>
            <a:lvl7pPr marL="3200400" marR="0" lvl="6" indent="-317500" algn="l" rtl="0">
              <a:lnSpc>
                <a:spcPct val="115000"/>
              </a:lnSpc>
              <a:spcBef>
                <a:spcPts val="0"/>
              </a:spcBef>
              <a:spcAft>
                <a:spcPts val="0"/>
              </a:spcAft>
              <a:buClr>
                <a:schemeClr val="lt1"/>
              </a:buClr>
              <a:buSzPts val="1400"/>
              <a:buFont typeface="Bai Jamjuree"/>
              <a:buNone/>
              <a:defRPr sz="1400" b="0" i="0" u="none" strike="noStrike" cap="none">
                <a:solidFill>
                  <a:schemeClr val="lt1"/>
                </a:solidFill>
                <a:latin typeface="Bai Jamjuree"/>
                <a:ea typeface="Bai Jamjuree"/>
                <a:cs typeface="Bai Jamjuree"/>
                <a:sym typeface="Bai Jamjuree"/>
              </a:defRPr>
            </a:lvl7pPr>
            <a:lvl8pPr marL="3657600" marR="0" lvl="7" indent="-317500" algn="l" rtl="0">
              <a:lnSpc>
                <a:spcPct val="115000"/>
              </a:lnSpc>
              <a:spcBef>
                <a:spcPts val="0"/>
              </a:spcBef>
              <a:spcAft>
                <a:spcPts val="0"/>
              </a:spcAft>
              <a:buClr>
                <a:schemeClr val="lt1"/>
              </a:buClr>
              <a:buSzPts val="1400"/>
              <a:buFont typeface="Bai Jamjuree"/>
              <a:buNone/>
              <a:defRPr sz="1400" b="0" i="0" u="none" strike="noStrike" cap="none">
                <a:solidFill>
                  <a:schemeClr val="lt1"/>
                </a:solidFill>
                <a:latin typeface="Bai Jamjuree"/>
                <a:ea typeface="Bai Jamjuree"/>
                <a:cs typeface="Bai Jamjuree"/>
                <a:sym typeface="Bai Jamjuree"/>
              </a:defRPr>
            </a:lvl8pPr>
            <a:lvl9pPr marL="4114800" marR="0" lvl="8" indent="-317500" algn="l" rtl="0">
              <a:lnSpc>
                <a:spcPct val="115000"/>
              </a:lnSpc>
              <a:spcBef>
                <a:spcPts val="0"/>
              </a:spcBef>
              <a:spcAft>
                <a:spcPts val="0"/>
              </a:spcAft>
              <a:buClr>
                <a:schemeClr val="lt1"/>
              </a:buClr>
              <a:buSzPts val="1400"/>
              <a:buFont typeface="Bai Jamjuree"/>
              <a:buNone/>
              <a:defRPr sz="1400" b="0" i="0" u="none" strike="noStrike" cap="none">
                <a:solidFill>
                  <a:schemeClr val="lt1"/>
                </a:solidFill>
                <a:latin typeface="Bai Jamjuree"/>
                <a:ea typeface="Bai Jamjuree"/>
                <a:cs typeface="Bai Jamjuree"/>
                <a:sym typeface="Bai Jamjuree"/>
              </a:defRPr>
            </a:lvl9pPr>
          </a:lstStyle>
          <a:p>
            <a:pPr>
              <a:buClr>
                <a:schemeClr val="lt2"/>
              </a:buClr>
              <a:buFont typeface="Fira Sans Condensed"/>
              <a:buChar char="●"/>
            </a:pPr>
            <a:r>
              <a:rPr lang="en-IN" sz="1400" dirty="0">
                <a:solidFill>
                  <a:schemeClr val="accent2"/>
                </a:solidFill>
              </a:rPr>
              <a:t>EXECUTIVE SUMMARY………………………………………..…………………………….……….….4</a:t>
            </a:r>
          </a:p>
          <a:p>
            <a:pPr>
              <a:buClr>
                <a:schemeClr val="lt2"/>
              </a:buClr>
              <a:buFont typeface="Fira Sans Condensed"/>
              <a:buChar char="●"/>
            </a:pPr>
            <a:endParaRPr lang="en-IN" sz="1400" dirty="0">
              <a:solidFill>
                <a:schemeClr val="accent2"/>
              </a:solidFill>
            </a:endParaRPr>
          </a:p>
          <a:p>
            <a:pPr>
              <a:buClr>
                <a:schemeClr val="lt2"/>
              </a:buClr>
              <a:buFont typeface="Fira Sans Condensed"/>
              <a:buChar char="●"/>
            </a:pPr>
            <a:r>
              <a:rPr lang="en-IN" sz="1400" dirty="0">
                <a:solidFill>
                  <a:schemeClr val="accent2"/>
                </a:solidFill>
              </a:rPr>
              <a:t>RECOMMENDATIONS…………….……………………………………….………………...…….…6-9</a:t>
            </a:r>
          </a:p>
          <a:p>
            <a:pPr>
              <a:buClr>
                <a:schemeClr val="lt2"/>
              </a:buClr>
              <a:buFont typeface="Fira Sans Condensed"/>
              <a:buChar char="●"/>
            </a:pPr>
            <a:endParaRPr lang="en-IN" sz="1400" dirty="0">
              <a:solidFill>
                <a:schemeClr val="accent2"/>
              </a:solidFill>
            </a:endParaRPr>
          </a:p>
          <a:p>
            <a:pPr>
              <a:buClr>
                <a:schemeClr val="lt2"/>
              </a:buClr>
              <a:buFont typeface="Fira Sans Condensed"/>
              <a:buChar char="●"/>
            </a:pPr>
            <a:r>
              <a:rPr lang="en-IN" sz="1400" dirty="0">
                <a:solidFill>
                  <a:schemeClr val="accent2"/>
                </a:solidFill>
              </a:rPr>
              <a:t>DATA PRE-PROCESSING……………………………………………..………………….………..11-13 </a:t>
            </a:r>
          </a:p>
          <a:p>
            <a:pPr>
              <a:buClr>
                <a:schemeClr val="lt2"/>
              </a:buClr>
              <a:buFont typeface="Fira Sans Condensed"/>
              <a:buChar char="●"/>
            </a:pPr>
            <a:endParaRPr lang="en-IN" sz="1400" dirty="0">
              <a:solidFill>
                <a:schemeClr val="accent2"/>
              </a:solidFill>
            </a:endParaRPr>
          </a:p>
          <a:p>
            <a:pPr>
              <a:buClr>
                <a:schemeClr val="lt2"/>
              </a:buClr>
              <a:buFont typeface="Fira Sans Condensed"/>
              <a:buChar char="●"/>
            </a:pPr>
            <a:r>
              <a:rPr lang="en-IN" sz="1400" dirty="0">
                <a:solidFill>
                  <a:schemeClr val="accent2"/>
                </a:solidFill>
              </a:rPr>
              <a:t>TOPIC DETECTION………………………………….…………………….………………….……….15-17</a:t>
            </a:r>
          </a:p>
          <a:p>
            <a:pPr>
              <a:buClr>
                <a:schemeClr val="lt2"/>
              </a:buClr>
              <a:buFont typeface="Fira Sans Condensed"/>
              <a:buChar char="●"/>
            </a:pPr>
            <a:endParaRPr lang="en-IN" sz="1400" dirty="0">
              <a:solidFill>
                <a:schemeClr val="accent2"/>
              </a:solidFill>
            </a:endParaRPr>
          </a:p>
          <a:p>
            <a:pPr>
              <a:buClr>
                <a:schemeClr val="lt2"/>
              </a:buClr>
              <a:buFont typeface="Fira Sans Condensed"/>
              <a:buChar char="●"/>
            </a:pPr>
            <a:r>
              <a:rPr lang="en-IN" sz="1400" dirty="0">
                <a:solidFill>
                  <a:schemeClr val="accent2"/>
                </a:solidFill>
              </a:rPr>
              <a:t>SENTIMENT ANALYSIS……………………………………………………..……..…….………..19-21</a:t>
            </a:r>
          </a:p>
          <a:p>
            <a:pPr>
              <a:buClr>
                <a:schemeClr val="lt2"/>
              </a:buClr>
              <a:buFont typeface="Fira Sans Condensed"/>
              <a:buChar char="●"/>
            </a:pPr>
            <a:endParaRPr lang="en-IN" sz="1400" dirty="0">
              <a:solidFill>
                <a:schemeClr val="accent2"/>
              </a:solidFill>
            </a:endParaRPr>
          </a:p>
          <a:p>
            <a:pPr>
              <a:buClr>
                <a:schemeClr val="lt2"/>
              </a:buClr>
              <a:buFont typeface="Fira Sans Condensed"/>
              <a:buChar char="●"/>
            </a:pPr>
            <a:r>
              <a:rPr lang="en-IN" sz="1400" dirty="0">
                <a:solidFill>
                  <a:schemeClr val="accent2"/>
                </a:solidFill>
              </a:rPr>
              <a:t>TRENDS OVER TIME.………………………………………………………..…….…….…………..…23</a:t>
            </a:r>
          </a:p>
          <a:p>
            <a:pPr>
              <a:buClr>
                <a:schemeClr val="lt2"/>
              </a:buClr>
              <a:buFont typeface="Fira Sans Condensed"/>
              <a:buChar char="●"/>
            </a:pPr>
            <a:endParaRPr lang="en-IN" sz="1400" dirty="0">
              <a:solidFill>
                <a:schemeClr val="accent2"/>
              </a:solidFill>
            </a:endParaRPr>
          </a:p>
          <a:p>
            <a:pPr>
              <a:buClr>
                <a:schemeClr val="lt2"/>
              </a:buClr>
              <a:buFont typeface="Fira Sans Condensed"/>
              <a:buChar char="●"/>
            </a:pPr>
            <a:r>
              <a:rPr lang="en-IN" sz="1400" dirty="0">
                <a:solidFill>
                  <a:schemeClr val="accent2"/>
                </a:solidFill>
              </a:rPr>
              <a:t>ENTITY IDENTIFICATION………………………………………………………….…………....25-26</a:t>
            </a:r>
          </a:p>
          <a:p>
            <a:pPr marL="139700" indent="0">
              <a:buClr>
                <a:schemeClr val="lt2"/>
              </a:buClr>
            </a:pPr>
            <a:endParaRPr lang="en-IN" sz="1400" dirty="0">
              <a:solidFill>
                <a:schemeClr val="accent2"/>
              </a:solidFill>
            </a:endParaRPr>
          </a:p>
          <a:p>
            <a:pPr>
              <a:buClr>
                <a:schemeClr val="lt2"/>
              </a:buClr>
              <a:buFont typeface="Fira Sans Condensed"/>
              <a:buChar char="●"/>
            </a:pPr>
            <a:r>
              <a:rPr lang="en-IN" sz="1400" dirty="0">
                <a:solidFill>
                  <a:schemeClr val="accent2"/>
                </a:solidFill>
              </a:rPr>
              <a:t>TARGETED SENTIMENT IDENTIFICATION………….………………………..……….28-30</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784"/>
                                        </p:tgtEl>
                                        <p:attrNameLst>
                                          <p:attrName>style.visibility</p:attrName>
                                        </p:attrNameLst>
                                      </p:cBhvr>
                                      <p:to>
                                        <p:strVal val="visible"/>
                                      </p:to>
                                    </p:set>
                                    <p:anim calcmode="lin" valueType="num">
                                      <p:cBhvr additive="base">
                                        <p:cTn id="7" dur="1000"/>
                                        <p:tgtEl>
                                          <p:spTgt spid="2784"/>
                                        </p:tgtEl>
                                        <p:attrNameLst>
                                          <p:attrName>ppt_x</p:attrName>
                                        </p:attrNameLst>
                                      </p:cBhvr>
                                      <p:tavLst>
                                        <p:tav tm="0">
                                          <p:val>
                                            <p:strVal val="#ppt_x-1"/>
                                          </p:val>
                                        </p:tav>
                                        <p:tav tm="100000">
                                          <p:val>
                                            <p:strVal val="#ppt_x"/>
                                          </p:val>
                                        </p:tav>
                                      </p:tavLst>
                                    </p:anim>
                                  </p:childTnLst>
                                </p:cTn>
                              </p:par>
                              <p:par>
                                <p:cTn id="8" presetID="10" presetClass="entr" presetSubtype="0" fill="hold" nodeType="withEffect">
                                  <p:stCondLst>
                                    <p:cond delay="0"/>
                                  </p:stCondLst>
                                  <p:childTnLst>
                                    <p:set>
                                      <p:cBhvr>
                                        <p:cTn id="9" dur="1" fill="hold">
                                          <p:stCondLst>
                                            <p:cond delay="0"/>
                                          </p:stCondLst>
                                        </p:cTn>
                                        <p:tgtEl>
                                          <p:spTgt spid="2863"/>
                                        </p:tgtEl>
                                        <p:attrNameLst>
                                          <p:attrName>style.visibility</p:attrName>
                                        </p:attrNameLst>
                                      </p:cBhvr>
                                      <p:to>
                                        <p:strVal val="visible"/>
                                      </p:to>
                                    </p:set>
                                    <p:animEffect transition="in" filter="fade">
                                      <p:cBhvr>
                                        <p:cTn id="10" dur="1000"/>
                                        <p:tgtEl>
                                          <p:spTgt spid="2863"/>
                                        </p:tgtEl>
                                      </p:cBhvr>
                                    </p:animEffect>
                                  </p:childTnLst>
                                </p:cTn>
                              </p:par>
                              <p:par>
                                <p:cTn id="11" presetID="10" presetClass="entr" presetSubtype="0" fill="hold" nodeType="withEffect">
                                  <p:stCondLst>
                                    <p:cond delay="0"/>
                                  </p:stCondLst>
                                  <p:childTnLst>
                                    <p:set>
                                      <p:cBhvr>
                                        <p:cTn id="12" dur="1" fill="hold">
                                          <p:stCondLst>
                                            <p:cond delay="0"/>
                                          </p:stCondLst>
                                        </p:cTn>
                                        <p:tgtEl>
                                          <p:spTgt spid="2864"/>
                                        </p:tgtEl>
                                        <p:attrNameLst>
                                          <p:attrName>style.visibility</p:attrName>
                                        </p:attrNameLst>
                                      </p:cBhvr>
                                      <p:to>
                                        <p:strVal val="visible"/>
                                      </p:to>
                                    </p:set>
                                    <p:animEffect transition="in" filter="fade">
                                      <p:cBhvr>
                                        <p:cTn id="13" dur="1000"/>
                                        <p:tgtEl>
                                          <p:spTgt spid="28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943"/>
        <p:cNvGrpSpPr/>
        <p:nvPr/>
      </p:nvGrpSpPr>
      <p:grpSpPr>
        <a:xfrm>
          <a:off x="0" y="0"/>
          <a:ext cx="0" cy="0"/>
          <a:chOff x="0" y="0"/>
          <a:chExt cx="0" cy="0"/>
        </a:xfrm>
      </p:grpSpPr>
      <p:sp>
        <p:nvSpPr>
          <p:cNvPr id="2" name="TextBox 1">
            <a:extLst>
              <a:ext uri="{FF2B5EF4-FFF2-40B4-BE49-F238E27FC236}">
                <a16:creationId xmlns:a16="http://schemas.microsoft.com/office/drawing/2014/main" id="{E71F96A3-1939-B175-81CB-C5296E82CA8F}"/>
              </a:ext>
            </a:extLst>
          </p:cNvPr>
          <p:cNvSpPr txBox="1"/>
          <p:nvPr/>
        </p:nvSpPr>
        <p:spPr>
          <a:xfrm>
            <a:off x="1728788" y="2208"/>
            <a:ext cx="5237388" cy="369332"/>
          </a:xfrm>
          <a:prstGeom prst="rect">
            <a:avLst/>
          </a:prstGeom>
          <a:noFill/>
        </p:spPr>
        <p:txBody>
          <a:bodyPr wrap="square">
            <a:spAutoFit/>
          </a:bodyPr>
          <a:lstStyle/>
          <a:p>
            <a:pPr marL="0" lvl="0" indent="0" algn="ctr" rtl="0">
              <a:spcBef>
                <a:spcPts val="0"/>
              </a:spcBef>
              <a:spcAft>
                <a:spcPts val="0"/>
              </a:spcAft>
              <a:buNone/>
            </a:pPr>
            <a:r>
              <a:rPr lang="en-IN" sz="1800" dirty="0">
                <a:solidFill>
                  <a:schemeClr val="dk2"/>
                </a:solidFill>
                <a:latin typeface="Aldrich"/>
                <a:ea typeface="Aldrich"/>
                <a:cs typeface="Aldrich"/>
                <a:sym typeface="Aldrich"/>
              </a:rPr>
              <a:t>B. NEGATIVE SENTIMENTS</a:t>
            </a:r>
          </a:p>
        </p:txBody>
      </p:sp>
      <p:pic>
        <p:nvPicPr>
          <p:cNvPr id="2054" name="Picture 6">
            <a:extLst>
              <a:ext uri="{FF2B5EF4-FFF2-40B4-BE49-F238E27FC236}">
                <a16:creationId xmlns:a16="http://schemas.microsoft.com/office/drawing/2014/main" id="{01427C11-AC62-536F-9E79-F2F774B941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938" y="371540"/>
            <a:ext cx="5861898" cy="290856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8838E6D9-85AD-13CC-2EA0-0389634C576D}"/>
              </a:ext>
            </a:extLst>
          </p:cNvPr>
          <p:cNvPicPr>
            <a:picLocks noChangeAspect="1"/>
          </p:cNvPicPr>
          <p:nvPr/>
        </p:nvPicPr>
        <p:blipFill rotWithShape="1">
          <a:blip r:embed="rId4"/>
          <a:srcRect r="2484"/>
          <a:stretch/>
        </p:blipFill>
        <p:spPr>
          <a:xfrm>
            <a:off x="183938" y="3480106"/>
            <a:ext cx="5852177" cy="1516365"/>
          </a:xfrm>
          <a:prstGeom prst="rect">
            <a:avLst/>
          </a:prstGeom>
        </p:spPr>
      </p:pic>
      <p:sp>
        <p:nvSpPr>
          <p:cNvPr id="7" name="Google Shape;3241;p79">
            <a:extLst>
              <a:ext uri="{FF2B5EF4-FFF2-40B4-BE49-F238E27FC236}">
                <a16:creationId xmlns:a16="http://schemas.microsoft.com/office/drawing/2014/main" id="{B32973C1-AE6E-301B-9BFC-B7D5C9F2C870}"/>
              </a:ext>
            </a:extLst>
          </p:cNvPr>
          <p:cNvSpPr txBox="1">
            <a:spLocks/>
          </p:cNvSpPr>
          <p:nvPr/>
        </p:nvSpPr>
        <p:spPr>
          <a:xfrm>
            <a:off x="6176040" y="244634"/>
            <a:ext cx="2784022" cy="79446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lgn="just">
              <a:buClr>
                <a:schemeClr val="bg1"/>
              </a:buClr>
              <a:buFont typeface="Arial" panose="020B0604020202020204" pitchFamily="34" charset="0"/>
              <a:buChar char="•"/>
            </a:pPr>
            <a:r>
              <a:rPr lang="en-US" dirty="0">
                <a:solidFill>
                  <a:schemeClr val="bg1"/>
                </a:solidFill>
              </a:rPr>
              <a:t>In the negative sentiments' dataset, again ‘</a:t>
            </a:r>
            <a:r>
              <a:rPr lang="en-US" dirty="0" err="1">
                <a:solidFill>
                  <a:schemeClr val="bg1"/>
                </a:solidFill>
              </a:rPr>
              <a:t>chatgpt</a:t>
            </a:r>
            <a:r>
              <a:rPr lang="en-US" dirty="0">
                <a:solidFill>
                  <a:schemeClr val="bg1"/>
                </a:solidFill>
              </a:rPr>
              <a:t>’ is the topmost sentiment talked about specially between the 4</a:t>
            </a:r>
            <a:r>
              <a:rPr lang="en-US" baseline="30000" dirty="0">
                <a:solidFill>
                  <a:schemeClr val="bg1"/>
                </a:solidFill>
              </a:rPr>
              <a:t>th</a:t>
            </a:r>
            <a:r>
              <a:rPr lang="en-US" dirty="0">
                <a:solidFill>
                  <a:schemeClr val="bg1"/>
                </a:solidFill>
              </a:rPr>
              <a:t> quarter of the year 2022 and 2</a:t>
            </a:r>
            <a:r>
              <a:rPr lang="en-US" baseline="30000" dirty="0">
                <a:solidFill>
                  <a:schemeClr val="bg1"/>
                </a:solidFill>
              </a:rPr>
              <a:t>nd</a:t>
            </a:r>
            <a:r>
              <a:rPr lang="en-US" dirty="0">
                <a:solidFill>
                  <a:schemeClr val="bg1"/>
                </a:solidFill>
              </a:rPr>
              <a:t> quarter of year 2023. (Figure 8)</a:t>
            </a:r>
          </a:p>
          <a:p>
            <a:pPr algn="just">
              <a:buClr>
                <a:schemeClr val="bg1"/>
              </a:buClr>
            </a:pPr>
            <a:endParaRPr lang="en-US" dirty="0">
              <a:solidFill>
                <a:schemeClr val="bg1"/>
              </a:solidFill>
            </a:endParaRPr>
          </a:p>
          <a:p>
            <a:pPr marL="285750" indent="-285750" algn="just">
              <a:buClr>
                <a:schemeClr val="bg1"/>
              </a:buClr>
              <a:buFont typeface="Arial" panose="020B0604020202020204" pitchFamily="34" charset="0"/>
              <a:buChar char="•"/>
            </a:pPr>
            <a:r>
              <a:rPr lang="en-US" dirty="0">
                <a:solidFill>
                  <a:schemeClr val="bg1"/>
                </a:solidFill>
              </a:rPr>
              <a:t>Negative sentiment for </a:t>
            </a:r>
            <a:r>
              <a:rPr lang="en-US" dirty="0" err="1">
                <a:solidFill>
                  <a:schemeClr val="bg1"/>
                </a:solidFill>
              </a:rPr>
              <a:t>chatgpt</a:t>
            </a:r>
            <a:r>
              <a:rPr lang="en-US" dirty="0">
                <a:solidFill>
                  <a:schemeClr val="bg1"/>
                </a:solidFill>
              </a:rPr>
              <a:t> were associated with its outage issues, how it might impact student’s learning and schools thinking of banning its use, elimination of current jobs with </a:t>
            </a:r>
            <a:r>
              <a:rPr lang="en-US" dirty="0" err="1">
                <a:solidFill>
                  <a:schemeClr val="bg1"/>
                </a:solidFill>
              </a:rPr>
              <a:t>chatgpt</a:t>
            </a:r>
            <a:r>
              <a:rPr lang="en-US" dirty="0">
                <a:solidFill>
                  <a:schemeClr val="bg1"/>
                </a:solidFill>
              </a:rPr>
              <a:t>, allowing hate speeches etc. (Figure 9)</a:t>
            </a:r>
          </a:p>
          <a:p>
            <a:pPr marL="285750" indent="-285750" algn="just">
              <a:buClr>
                <a:schemeClr val="bg1"/>
              </a:buClr>
              <a:buFont typeface="Arial" panose="020B0604020202020204" pitchFamily="34" charset="0"/>
              <a:buChar char="•"/>
            </a:pPr>
            <a:endParaRPr lang="en-US" dirty="0">
              <a:solidFill>
                <a:schemeClr val="bg1"/>
              </a:solidFill>
            </a:endParaRPr>
          </a:p>
          <a:p>
            <a:pPr marL="285750" indent="-285750" algn="just">
              <a:buClr>
                <a:schemeClr val="bg1"/>
              </a:buClr>
              <a:buFont typeface="Arial" panose="020B0604020202020204" pitchFamily="34" charset="0"/>
              <a:buChar char="•"/>
            </a:pPr>
            <a:endParaRPr lang="en-US" dirty="0">
              <a:solidFill>
                <a:schemeClr val="bg1"/>
              </a:solidFill>
            </a:endParaRPr>
          </a:p>
          <a:p>
            <a:pPr marL="285750" indent="-285750" algn="just">
              <a:buClr>
                <a:schemeClr val="bg1"/>
              </a:buClr>
              <a:buFont typeface="Arial" panose="020B0604020202020204" pitchFamily="34" charset="0"/>
              <a:buChar char="•"/>
            </a:pPr>
            <a:endParaRPr lang="en-US" dirty="0">
              <a:solidFill>
                <a:schemeClr val="bg1"/>
              </a:solidFill>
            </a:endParaRPr>
          </a:p>
          <a:p>
            <a:pPr marL="285750" indent="-285750" algn="just">
              <a:buClr>
                <a:schemeClr val="bg1"/>
              </a:buClr>
              <a:buFont typeface="Arial" panose="020B0604020202020204" pitchFamily="34" charset="0"/>
              <a:buChar char="•"/>
            </a:pPr>
            <a:endParaRPr lang="en-US" dirty="0">
              <a:solidFill>
                <a:schemeClr val="bg1"/>
              </a:solidFill>
            </a:endParaRPr>
          </a:p>
          <a:p>
            <a:pPr marL="285750" indent="-285750" algn="just">
              <a:buClr>
                <a:schemeClr val="bg1"/>
              </a:buClr>
              <a:buFont typeface="Arial" panose="020B0604020202020204" pitchFamily="34" charset="0"/>
              <a:buChar char="•"/>
            </a:pPr>
            <a:endParaRPr lang="en-US" dirty="0">
              <a:solidFill>
                <a:schemeClr val="bg1"/>
              </a:solidFill>
            </a:endParaRPr>
          </a:p>
          <a:p>
            <a:pPr marL="285750" indent="-285750" algn="just">
              <a:buClr>
                <a:schemeClr val="bg1"/>
              </a:buClr>
              <a:buFont typeface="Arial" panose="020B0604020202020204" pitchFamily="34" charset="0"/>
              <a:buChar char="•"/>
            </a:pPr>
            <a:endParaRPr lang="en-US" dirty="0">
              <a:solidFill>
                <a:schemeClr val="bg1"/>
              </a:solidFill>
            </a:endParaRPr>
          </a:p>
        </p:txBody>
      </p:sp>
      <p:sp>
        <p:nvSpPr>
          <p:cNvPr id="8" name="Google Shape;3241;p79">
            <a:extLst>
              <a:ext uri="{FF2B5EF4-FFF2-40B4-BE49-F238E27FC236}">
                <a16:creationId xmlns:a16="http://schemas.microsoft.com/office/drawing/2014/main" id="{AD010331-EFDF-1A63-1C3C-D7FA4377CA89}"/>
              </a:ext>
            </a:extLst>
          </p:cNvPr>
          <p:cNvSpPr txBox="1">
            <a:spLocks/>
          </p:cNvSpPr>
          <p:nvPr/>
        </p:nvSpPr>
        <p:spPr>
          <a:xfrm>
            <a:off x="1627041" y="4905019"/>
            <a:ext cx="2787490" cy="79446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bg1"/>
              </a:buClr>
            </a:pPr>
            <a:r>
              <a:rPr lang="en-US" sz="800" dirty="0">
                <a:solidFill>
                  <a:schemeClr val="bg1"/>
                </a:solidFill>
              </a:rPr>
              <a:t>Figure 11</a:t>
            </a:r>
          </a:p>
        </p:txBody>
      </p:sp>
      <p:sp>
        <p:nvSpPr>
          <p:cNvPr id="9" name="Google Shape;3241;p79">
            <a:extLst>
              <a:ext uri="{FF2B5EF4-FFF2-40B4-BE49-F238E27FC236}">
                <a16:creationId xmlns:a16="http://schemas.microsoft.com/office/drawing/2014/main" id="{590BE7FF-1123-F5E5-28E5-F8F376058C21}"/>
              </a:ext>
            </a:extLst>
          </p:cNvPr>
          <p:cNvSpPr txBox="1">
            <a:spLocks/>
          </p:cNvSpPr>
          <p:nvPr/>
        </p:nvSpPr>
        <p:spPr>
          <a:xfrm>
            <a:off x="1627041" y="3194360"/>
            <a:ext cx="2787490" cy="79446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bg1"/>
              </a:buClr>
            </a:pPr>
            <a:r>
              <a:rPr lang="en-US" sz="800" dirty="0">
                <a:solidFill>
                  <a:schemeClr val="bg1"/>
                </a:solidFill>
              </a:rPr>
              <a:t>Figure 10</a:t>
            </a:r>
          </a:p>
        </p:txBody>
      </p:sp>
      <p:sp>
        <p:nvSpPr>
          <p:cNvPr id="3" name="TextBox 2">
            <a:extLst>
              <a:ext uri="{FF2B5EF4-FFF2-40B4-BE49-F238E27FC236}">
                <a16:creationId xmlns:a16="http://schemas.microsoft.com/office/drawing/2014/main" id="{10AB1492-B504-848D-282E-1F0C07661712}"/>
              </a:ext>
            </a:extLst>
          </p:cNvPr>
          <p:cNvSpPr txBox="1"/>
          <p:nvPr/>
        </p:nvSpPr>
        <p:spPr>
          <a:xfrm>
            <a:off x="8697729" y="4808341"/>
            <a:ext cx="494893" cy="335159"/>
          </a:xfrm>
          <a:prstGeom prst="rect">
            <a:avLst/>
          </a:prstGeom>
          <a:noFill/>
          <a:ln>
            <a:noFill/>
          </a:ln>
        </p:spPr>
        <p:txBody>
          <a:bodyPr spcFirstLastPara="1" wrap="square" lIns="91425" tIns="0" rIns="91425" bIns="91425" anchor="t" anchorCtr="0">
            <a:noAutofit/>
          </a:bodyPr>
          <a:lstStyle>
            <a:defPPr marR="0" lvl="0" algn="l" rtl="0">
              <a:lnSpc>
                <a:spcPct val="100000"/>
              </a:lnSpc>
              <a:spcBef>
                <a:spcPts val="0"/>
              </a:spcBef>
              <a:spcAft>
                <a:spcPts val="0"/>
              </a:spcAft>
            </a:defPPr>
            <a:lvl1pPr marL="0" indent="0" algn="ctr">
              <a:buClr>
                <a:schemeClr val="lt1"/>
              </a:buClr>
              <a:buSzPts val="12000"/>
              <a:buFont typeface="Aldrich"/>
              <a:buNone/>
              <a:defRPr sz="12000">
                <a:solidFill>
                  <a:schemeClr val="lt2"/>
                </a:solidFill>
                <a:latin typeface="Aldrich"/>
                <a:ea typeface="Aldrich"/>
                <a:cs typeface="Aldrich"/>
                <a:sym typeface="Aldrich"/>
              </a:defRPr>
            </a:lvl1pPr>
            <a:lvl2pPr algn="ctr">
              <a:buClr>
                <a:schemeClr val="lt1"/>
              </a:buClr>
              <a:buSzPts val="12000"/>
              <a:buFont typeface="Aldrich"/>
              <a:buNone/>
              <a:defRPr sz="12000">
                <a:solidFill>
                  <a:schemeClr val="lt1"/>
                </a:solidFill>
                <a:latin typeface="Aldrich"/>
                <a:ea typeface="Aldrich"/>
                <a:cs typeface="Aldrich"/>
                <a:sym typeface="Aldrich"/>
              </a:defRPr>
            </a:lvl2pPr>
            <a:lvl3pPr algn="ctr">
              <a:buClr>
                <a:schemeClr val="lt1"/>
              </a:buClr>
              <a:buSzPts val="12000"/>
              <a:buFont typeface="Aldrich"/>
              <a:buNone/>
              <a:defRPr sz="12000">
                <a:solidFill>
                  <a:schemeClr val="lt1"/>
                </a:solidFill>
                <a:latin typeface="Aldrich"/>
                <a:ea typeface="Aldrich"/>
                <a:cs typeface="Aldrich"/>
                <a:sym typeface="Aldrich"/>
              </a:defRPr>
            </a:lvl3pPr>
            <a:lvl4pPr algn="ctr">
              <a:buClr>
                <a:schemeClr val="lt1"/>
              </a:buClr>
              <a:buSzPts val="12000"/>
              <a:buFont typeface="Aldrich"/>
              <a:buNone/>
              <a:defRPr sz="12000">
                <a:solidFill>
                  <a:schemeClr val="lt1"/>
                </a:solidFill>
                <a:latin typeface="Aldrich"/>
                <a:ea typeface="Aldrich"/>
                <a:cs typeface="Aldrich"/>
                <a:sym typeface="Aldrich"/>
              </a:defRPr>
            </a:lvl4pPr>
            <a:lvl5pPr algn="ctr">
              <a:buClr>
                <a:schemeClr val="lt1"/>
              </a:buClr>
              <a:buSzPts val="12000"/>
              <a:buFont typeface="Aldrich"/>
              <a:buNone/>
              <a:defRPr sz="12000">
                <a:solidFill>
                  <a:schemeClr val="lt1"/>
                </a:solidFill>
                <a:latin typeface="Aldrich"/>
                <a:ea typeface="Aldrich"/>
                <a:cs typeface="Aldrich"/>
                <a:sym typeface="Aldrich"/>
              </a:defRPr>
            </a:lvl5pPr>
            <a:lvl6pPr algn="ctr">
              <a:buClr>
                <a:schemeClr val="lt1"/>
              </a:buClr>
              <a:buSzPts val="12000"/>
              <a:buFont typeface="Aldrich"/>
              <a:buNone/>
              <a:defRPr sz="12000">
                <a:solidFill>
                  <a:schemeClr val="lt1"/>
                </a:solidFill>
                <a:latin typeface="Aldrich"/>
                <a:ea typeface="Aldrich"/>
                <a:cs typeface="Aldrich"/>
                <a:sym typeface="Aldrich"/>
              </a:defRPr>
            </a:lvl6pPr>
            <a:lvl7pPr algn="ctr">
              <a:buClr>
                <a:schemeClr val="lt1"/>
              </a:buClr>
              <a:buSzPts val="12000"/>
              <a:buFont typeface="Aldrich"/>
              <a:buNone/>
              <a:defRPr sz="12000">
                <a:solidFill>
                  <a:schemeClr val="lt1"/>
                </a:solidFill>
                <a:latin typeface="Aldrich"/>
                <a:ea typeface="Aldrich"/>
                <a:cs typeface="Aldrich"/>
                <a:sym typeface="Aldrich"/>
              </a:defRPr>
            </a:lvl7pPr>
            <a:lvl8pPr algn="ctr">
              <a:buClr>
                <a:schemeClr val="lt1"/>
              </a:buClr>
              <a:buSzPts val="12000"/>
              <a:buFont typeface="Aldrich"/>
              <a:buNone/>
              <a:defRPr sz="12000">
                <a:solidFill>
                  <a:schemeClr val="lt1"/>
                </a:solidFill>
                <a:latin typeface="Aldrich"/>
                <a:ea typeface="Aldrich"/>
                <a:cs typeface="Aldrich"/>
                <a:sym typeface="Aldrich"/>
              </a:defRPr>
            </a:lvl8pPr>
            <a:lvl9pPr algn="ctr">
              <a:buClr>
                <a:schemeClr val="lt1"/>
              </a:buClr>
              <a:buSzPts val="12000"/>
              <a:buFont typeface="Aldrich"/>
              <a:buNone/>
              <a:defRPr sz="12000">
                <a:solidFill>
                  <a:schemeClr val="lt1"/>
                </a:solidFill>
                <a:latin typeface="Aldrich"/>
                <a:ea typeface="Aldrich"/>
                <a:cs typeface="Aldrich"/>
                <a:sym typeface="Aldrich"/>
              </a:defRPr>
            </a:lvl9pPr>
          </a:lstStyle>
          <a:p>
            <a:r>
              <a:rPr lang="en-IN" sz="1600" dirty="0"/>
              <a:t>20</a:t>
            </a:r>
          </a:p>
        </p:txBody>
      </p:sp>
    </p:spTree>
    <p:extLst>
      <p:ext uri="{BB962C8B-B14F-4D97-AF65-F5344CB8AC3E}">
        <p14:creationId xmlns:p14="http://schemas.microsoft.com/office/powerpoint/2010/main" val="398176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1000"/>
                                        <p:tgtEl>
                                          <p:spTgt spid="8"/>
                                        </p:tgtEl>
                                      </p:cBhvr>
                                    </p:animEffect>
                                  </p:childTnLst>
                                </p:cTn>
                              </p:par>
                              <p:par>
                                <p:cTn id="11" presetID="10"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943"/>
        <p:cNvGrpSpPr/>
        <p:nvPr/>
      </p:nvGrpSpPr>
      <p:grpSpPr>
        <a:xfrm>
          <a:off x="0" y="0"/>
          <a:ext cx="0" cy="0"/>
          <a:chOff x="0" y="0"/>
          <a:chExt cx="0" cy="0"/>
        </a:xfrm>
      </p:grpSpPr>
      <p:sp>
        <p:nvSpPr>
          <p:cNvPr id="2" name="TextBox 1">
            <a:extLst>
              <a:ext uri="{FF2B5EF4-FFF2-40B4-BE49-F238E27FC236}">
                <a16:creationId xmlns:a16="http://schemas.microsoft.com/office/drawing/2014/main" id="{93D14543-0018-ACAD-5F73-4A8F9C0F2931}"/>
              </a:ext>
            </a:extLst>
          </p:cNvPr>
          <p:cNvSpPr txBox="1"/>
          <p:nvPr/>
        </p:nvSpPr>
        <p:spPr>
          <a:xfrm>
            <a:off x="1745116" y="246162"/>
            <a:ext cx="5237388" cy="369332"/>
          </a:xfrm>
          <a:prstGeom prst="rect">
            <a:avLst/>
          </a:prstGeom>
          <a:noFill/>
        </p:spPr>
        <p:txBody>
          <a:bodyPr wrap="square">
            <a:spAutoFit/>
          </a:bodyPr>
          <a:lstStyle/>
          <a:p>
            <a:pPr marL="0" lvl="0" indent="0" algn="ctr" rtl="0">
              <a:spcBef>
                <a:spcPts val="0"/>
              </a:spcBef>
              <a:spcAft>
                <a:spcPts val="0"/>
              </a:spcAft>
              <a:buNone/>
            </a:pPr>
            <a:r>
              <a:rPr lang="en-IN" sz="1800" dirty="0">
                <a:solidFill>
                  <a:schemeClr val="dk2"/>
                </a:solidFill>
                <a:latin typeface="Aldrich"/>
                <a:ea typeface="Aldrich"/>
                <a:cs typeface="Aldrich"/>
                <a:sym typeface="Aldrich"/>
              </a:rPr>
              <a:t>C. SENTIMENTS OVER TIME</a:t>
            </a:r>
          </a:p>
        </p:txBody>
      </p:sp>
      <p:pic>
        <p:nvPicPr>
          <p:cNvPr id="5122" name="Picture 2">
            <a:extLst>
              <a:ext uri="{FF2B5EF4-FFF2-40B4-BE49-F238E27FC236}">
                <a16:creationId xmlns:a16="http://schemas.microsoft.com/office/drawing/2014/main" id="{C7D5913E-188D-62B4-862B-0191A61326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5154" y="847702"/>
            <a:ext cx="5676270" cy="3577342"/>
          </a:xfrm>
          <a:prstGeom prst="rect">
            <a:avLst/>
          </a:prstGeom>
          <a:noFill/>
          <a:extLst>
            <a:ext uri="{909E8E84-426E-40DD-AFC4-6F175D3DCCD1}">
              <a14:hiddenFill xmlns:a14="http://schemas.microsoft.com/office/drawing/2010/main">
                <a:solidFill>
                  <a:srgbClr val="FFFFFF"/>
                </a:solidFill>
              </a14:hiddenFill>
            </a:ext>
          </a:extLst>
        </p:spPr>
      </p:pic>
      <p:sp>
        <p:nvSpPr>
          <p:cNvPr id="3" name="Google Shape;3241;p79">
            <a:extLst>
              <a:ext uri="{FF2B5EF4-FFF2-40B4-BE49-F238E27FC236}">
                <a16:creationId xmlns:a16="http://schemas.microsoft.com/office/drawing/2014/main" id="{8323931B-A28B-EEBF-9D97-8D43B4860935}"/>
              </a:ext>
            </a:extLst>
          </p:cNvPr>
          <p:cNvSpPr txBox="1">
            <a:spLocks/>
          </p:cNvSpPr>
          <p:nvPr/>
        </p:nvSpPr>
        <p:spPr>
          <a:xfrm>
            <a:off x="6303604" y="711176"/>
            <a:ext cx="2505660" cy="831874"/>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lgn="just">
              <a:buClr>
                <a:schemeClr val="bg1"/>
              </a:buClr>
              <a:buFont typeface="Arial" panose="020B0604020202020204" pitchFamily="34" charset="0"/>
              <a:buChar char="•"/>
            </a:pPr>
            <a:endParaRPr lang="en-US" dirty="0">
              <a:solidFill>
                <a:schemeClr val="bg1"/>
              </a:solidFill>
            </a:endParaRPr>
          </a:p>
          <a:p>
            <a:pPr marL="285750" indent="-285750" algn="just">
              <a:buClr>
                <a:schemeClr val="bg1"/>
              </a:buClr>
              <a:buFont typeface="Arial" panose="020B0604020202020204" pitchFamily="34" charset="0"/>
              <a:buChar char="•"/>
            </a:pPr>
            <a:r>
              <a:rPr lang="en-US" dirty="0">
                <a:solidFill>
                  <a:schemeClr val="bg1"/>
                </a:solidFill>
              </a:rPr>
              <a:t>Overall sentiments were trending low until the boom of </a:t>
            </a:r>
            <a:r>
              <a:rPr lang="en-US" dirty="0" err="1">
                <a:solidFill>
                  <a:schemeClr val="bg1"/>
                </a:solidFill>
              </a:rPr>
              <a:t>chatgpt</a:t>
            </a:r>
            <a:r>
              <a:rPr lang="en-US" dirty="0">
                <a:solidFill>
                  <a:schemeClr val="bg1"/>
                </a:solidFill>
              </a:rPr>
              <a:t> in the quarter 4 of year 2022, for which the sentiments were expressed more both in positive and negative aspect.</a:t>
            </a:r>
          </a:p>
          <a:p>
            <a:pPr marL="285750" indent="-285750" algn="just">
              <a:buClr>
                <a:schemeClr val="bg1"/>
              </a:buClr>
              <a:buFont typeface="Arial" panose="020B0604020202020204" pitchFamily="34" charset="0"/>
              <a:buChar char="•"/>
            </a:pPr>
            <a:endParaRPr lang="en-US" dirty="0">
              <a:solidFill>
                <a:schemeClr val="bg1"/>
              </a:solidFill>
            </a:endParaRPr>
          </a:p>
          <a:p>
            <a:pPr marL="285750" indent="-285750" algn="just">
              <a:buClr>
                <a:schemeClr val="bg1"/>
              </a:buClr>
              <a:buFont typeface="Arial" panose="020B0604020202020204" pitchFamily="34" charset="0"/>
              <a:buChar char="•"/>
            </a:pPr>
            <a:endParaRPr lang="en-US" dirty="0">
              <a:solidFill>
                <a:schemeClr val="bg1"/>
              </a:solidFill>
            </a:endParaRPr>
          </a:p>
          <a:p>
            <a:pPr marL="285750" indent="-285750" algn="just">
              <a:buClr>
                <a:schemeClr val="bg1"/>
              </a:buClr>
              <a:buFont typeface="Arial" panose="020B0604020202020204" pitchFamily="34" charset="0"/>
              <a:buChar char="•"/>
            </a:pPr>
            <a:endParaRPr lang="en-US" dirty="0">
              <a:solidFill>
                <a:schemeClr val="bg1"/>
              </a:solidFill>
            </a:endParaRPr>
          </a:p>
          <a:p>
            <a:pPr marL="285750" indent="-285750" algn="just">
              <a:buClr>
                <a:schemeClr val="bg1"/>
              </a:buClr>
              <a:buFont typeface="Arial" panose="020B0604020202020204" pitchFamily="34" charset="0"/>
              <a:buChar char="•"/>
            </a:pPr>
            <a:endParaRPr lang="en-US" dirty="0">
              <a:solidFill>
                <a:schemeClr val="bg1"/>
              </a:solidFill>
            </a:endParaRPr>
          </a:p>
        </p:txBody>
      </p:sp>
      <p:sp>
        <p:nvSpPr>
          <p:cNvPr id="4" name="Google Shape;3241;p79">
            <a:extLst>
              <a:ext uri="{FF2B5EF4-FFF2-40B4-BE49-F238E27FC236}">
                <a16:creationId xmlns:a16="http://schemas.microsoft.com/office/drawing/2014/main" id="{06EB85CE-AD8C-71FD-4DB1-47F9567E7505}"/>
              </a:ext>
            </a:extLst>
          </p:cNvPr>
          <p:cNvSpPr txBox="1">
            <a:spLocks/>
          </p:cNvSpPr>
          <p:nvPr/>
        </p:nvSpPr>
        <p:spPr>
          <a:xfrm>
            <a:off x="1745116" y="4425044"/>
            <a:ext cx="2787490" cy="79446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bg1"/>
              </a:buClr>
            </a:pPr>
            <a:r>
              <a:rPr lang="en-US" sz="800" dirty="0">
                <a:solidFill>
                  <a:schemeClr val="bg1"/>
                </a:solidFill>
              </a:rPr>
              <a:t>Figure 12</a:t>
            </a:r>
          </a:p>
        </p:txBody>
      </p:sp>
      <p:sp>
        <p:nvSpPr>
          <p:cNvPr id="5" name="Rectangle 4">
            <a:extLst>
              <a:ext uri="{FF2B5EF4-FFF2-40B4-BE49-F238E27FC236}">
                <a16:creationId xmlns:a16="http://schemas.microsoft.com/office/drawing/2014/main" id="{AB86500E-70AB-B54A-74E3-A82185E90A86}"/>
              </a:ext>
            </a:extLst>
          </p:cNvPr>
          <p:cNvSpPr/>
          <p:nvPr/>
        </p:nvSpPr>
        <p:spPr>
          <a:xfrm>
            <a:off x="5037364" y="1135277"/>
            <a:ext cx="955222" cy="2808514"/>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Google Shape;3241;p79">
            <a:extLst>
              <a:ext uri="{FF2B5EF4-FFF2-40B4-BE49-F238E27FC236}">
                <a16:creationId xmlns:a16="http://schemas.microsoft.com/office/drawing/2014/main" id="{AA31CB6D-C943-5226-5611-24F10C4769AE}"/>
              </a:ext>
            </a:extLst>
          </p:cNvPr>
          <p:cNvSpPr txBox="1">
            <a:spLocks/>
          </p:cNvSpPr>
          <p:nvPr/>
        </p:nvSpPr>
        <p:spPr>
          <a:xfrm>
            <a:off x="6303604" y="719340"/>
            <a:ext cx="2505660" cy="831874"/>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lgn="just">
              <a:buClr>
                <a:schemeClr val="bg1"/>
              </a:buClr>
              <a:buFont typeface="Arial" panose="020B0604020202020204" pitchFamily="34" charset="0"/>
              <a:buChar char="•"/>
            </a:pPr>
            <a:endParaRPr lang="en-US" dirty="0">
              <a:solidFill>
                <a:schemeClr val="bg1"/>
              </a:solidFill>
            </a:endParaRPr>
          </a:p>
          <a:p>
            <a:pPr marL="285750" indent="-285750" algn="just">
              <a:buClr>
                <a:schemeClr val="bg1"/>
              </a:buClr>
              <a:buFont typeface="Arial" panose="020B0604020202020204" pitchFamily="34" charset="0"/>
              <a:buChar char="•"/>
            </a:pPr>
            <a:r>
              <a:rPr lang="en-US" dirty="0">
                <a:solidFill>
                  <a:schemeClr val="bg1"/>
                </a:solidFill>
              </a:rPr>
              <a:t>Overall sentiments were trending low until the boom of </a:t>
            </a:r>
            <a:r>
              <a:rPr lang="en-US" dirty="0" err="1">
                <a:solidFill>
                  <a:schemeClr val="bg1"/>
                </a:solidFill>
              </a:rPr>
              <a:t>chatgpt</a:t>
            </a:r>
            <a:r>
              <a:rPr lang="en-US" dirty="0">
                <a:solidFill>
                  <a:schemeClr val="bg1"/>
                </a:solidFill>
              </a:rPr>
              <a:t> in the quarter 4 of year 2022, for which the sentiments were expressed more both in positive and negative aspect.</a:t>
            </a:r>
          </a:p>
          <a:p>
            <a:pPr marL="285750" indent="-285750" algn="just">
              <a:buClr>
                <a:schemeClr val="bg1"/>
              </a:buClr>
              <a:buFont typeface="Arial" panose="020B0604020202020204" pitchFamily="34" charset="0"/>
              <a:buChar char="•"/>
            </a:pPr>
            <a:endParaRPr lang="en-US" dirty="0">
              <a:solidFill>
                <a:schemeClr val="bg1"/>
              </a:solidFill>
            </a:endParaRPr>
          </a:p>
          <a:p>
            <a:pPr marL="285750" indent="-285750" algn="just">
              <a:buClr>
                <a:schemeClr val="bg1"/>
              </a:buClr>
              <a:buFont typeface="Arial" panose="020B0604020202020204" pitchFamily="34" charset="0"/>
              <a:buChar char="•"/>
            </a:pPr>
            <a:endParaRPr lang="en-US" dirty="0">
              <a:solidFill>
                <a:schemeClr val="bg1"/>
              </a:solidFill>
            </a:endParaRPr>
          </a:p>
          <a:p>
            <a:pPr marL="285750" indent="-285750" algn="just">
              <a:buClr>
                <a:schemeClr val="bg1"/>
              </a:buClr>
              <a:buFont typeface="Arial" panose="020B0604020202020204" pitchFamily="34" charset="0"/>
              <a:buChar char="•"/>
            </a:pPr>
            <a:endParaRPr lang="en-US" dirty="0">
              <a:solidFill>
                <a:schemeClr val="bg1"/>
              </a:solidFill>
            </a:endParaRPr>
          </a:p>
          <a:p>
            <a:pPr marL="285750" indent="-285750" algn="just">
              <a:buClr>
                <a:schemeClr val="bg1"/>
              </a:buClr>
              <a:buFont typeface="Arial" panose="020B0604020202020204" pitchFamily="34" charset="0"/>
              <a:buChar char="•"/>
            </a:pPr>
            <a:endParaRPr lang="en-US" dirty="0">
              <a:solidFill>
                <a:schemeClr val="bg1"/>
              </a:solidFill>
            </a:endParaRPr>
          </a:p>
        </p:txBody>
      </p:sp>
      <p:sp>
        <p:nvSpPr>
          <p:cNvPr id="7" name="TextBox 6">
            <a:extLst>
              <a:ext uri="{FF2B5EF4-FFF2-40B4-BE49-F238E27FC236}">
                <a16:creationId xmlns:a16="http://schemas.microsoft.com/office/drawing/2014/main" id="{02451918-383D-4112-C6F3-CDD714C6ABB7}"/>
              </a:ext>
            </a:extLst>
          </p:cNvPr>
          <p:cNvSpPr txBox="1"/>
          <p:nvPr/>
        </p:nvSpPr>
        <p:spPr>
          <a:xfrm>
            <a:off x="8697729" y="4808341"/>
            <a:ext cx="494893" cy="335159"/>
          </a:xfrm>
          <a:prstGeom prst="rect">
            <a:avLst/>
          </a:prstGeom>
          <a:noFill/>
          <a:ln>
            <a:noFill/>
          </a:ln>
        </p:spPr>
        <p:txBody>
          <a:bodyPr spcFirstLastPara="1" wrap="square" lIns="91425" tIns="0" rIns="91425" bIns="91425" anchor="t" anchorCtr="0">
            <a:noAutofit/>
          </a:bodyPr>
          <a:lstStyle>
            <a:defPPr marR="0" lvl="0" algn="l" rtl="0">
              <a:lnSpc>
                <a:spcPct val="100000"/>
              </a:lnSpc>
              <a:spcBef>
                <a:spcPts val="0"/>
              </a:spcBef>
              <a:spcAft>
                <a:spcPts val="0"/>
              </a:spcAft>
            </a:defPPr>
            <a:lvl1pPr marL="0" indent="0" algn="ctr">
              <a:buClr>
                <a:schemeClr val="lt1"/>
              </a:buClr>
              <a:buSzPts val="12000"/>
              <a:buFont typeface="Aldrich"/>
              <a:buNone/>
              <a:defRPr sz="12000">
                <a:solidFill>
                  <a:schemeClr val="lt2"/>
                </a:solidFill>
                <a:latin typeface="Aldrich"/>
                <a:ea typeface="Aldrich"/>
                <a:cs typeface="Aldrich"/>
                <a:sym typeface="Aldrich"/>
              </a:defRPr>
            </a:lvl1pPr>
            <a:lvl2pPr algn="ctr">
              <a:buClr>
                <a:schemeClr val="lt1"/>
              </a:buClr>
              <a:buSzPts val="12000"/>
              <a:buFont typeface="Aldrich"/>
              <a:buNone/>
              <a:defRPr sz="12000">
                <a:solidFill>
                  <a:schemeClr val="lt1"/>
                </a:solidFill>
                <a:latin typeface="Aldrich"/>
                <a:ea typeface="Aldrich"/>
                <a:cs typeface="Aldrich"/>
                <a:sym typeface="Aldrich"/>
              </a:defRPr>
            </a:lvl2pPr>
            <a:lvl3pPr algn="ctr">
              <a:buClr>
                <a:schemeClr val="lt1"/>
              </a:buClr>
              <a:buSzPts val="12000"/>
              <a:buFont typeface="Aldrich"/>
              <a:buNone/>
              <a:defRPr sz="12000">
                <a:solidFill>
                  <a:schemeClr val="lt1"/>
                </a:solidFill>
                <a:latin typeface="Aldrich"/>
                <a:ea typeface="Aldrich"/>
                <a:cs typeface="Aldrich"/>
                <a:sym typeface="Aldrich"/>
              </a:defRPr>
            </a:lvl3pPr>
            <a:lvl4pPr algn="ctr">
              <a:buClr>
                <a:schemeClr val="lt1"/>
              </a:buClr>
              <a:buSzPts val="12000"/>
              <a:buFont typeface="Aldrich"/>
              <a:buNone/>
              <a:defRPr sz="12000">
                <a:solidFill>
                  <a:schemeClr val="lt1"/>
                </a:solidFill>
                <a:latin typeface="Aldrich"/>
                <a:ea typeface="Aldrich"/>
                <a:cs typeface="Aldrich"/>
                <a:sym typeface="Aldrich"/>
              </a:defRPr>
            </a:lvl4pPr>
            <a:lvl5pPr algn="ctr">
              <a:buClr>
                <a:schemeClr val="lt1"/>
              </a:buClr>
              <a:buSzPts val="12000"/>
              <a:buFont typeface="Aldrich"/>
              <a:buNone/>
              <a:defRPr sz="12000">
                <a:solidFill>
                  <a:schemeClr val="lt1"/>
                </a:solidFill>
                <a:latin typeface="Aldrich"/>
                <a:ea typeface="Aldrich"/>
                <a:cs typeface="Aldrich"/>
                <a:sym typeface="Aldrich"/>
              </a:defRPr>
            </a:lvl5pPr>
            <a:lvl6pPr algn="ctr">
              <a:buClr>
                <a:schemeClr val="lt1"/>
              </a:buClr>
              <a:buSzPts val="12000"/>
              <a:buFont typeface="Aldrich"/>
              <a:buNone/>
              <a:defRPr sz="12000">
                <a:solidFill>
                  <a:schemeClr val="lt1"/>
                </a:solidFill>
                <a:latin typeface="Aldrich"/>
                <a:ea typeface="Aldrich"/>
                <a:cs typeface="Aldrich"/>
                <a:sym typeface="Aldrich"/>
              </a:defRPr>
            </a:lvl6pPr>
            <a:lvl7pPr algn="ctr">
              <a:buClr>
                <a:schemeClr val="lt1"/>
              </a:buClr>
              <a:buSzPts val="12000"/>
              <a:buFont typeface="Aldrich"/>
              <a:buNone/>
              <a:defRPr sz="12000">
                <a:solidFill>
                  <a:schemeClr val="lt1"/>
                </a:solidFill>
                <a:latin typeface="Aldrich"/>
                <a:ea typeface="Aldrich"/>
                <a:cs typeface="Aldrich"/>
                <a:sym typeface="Aldrich"/>
              </a:defRPr>
            </a:lvl7pPr>
            <a:lvl8pPr algn="ctr">
              <a:buClr>
                <a:schemeClr val="lt1"/>
              </a:buClr>
              <a:buSzPts val="12000"/>
              <a:buFont typeface="Aldrich"/>
              <a:buNone/>
              <a:defRPr sz="12000">
                <a:solidFill>
                  <a:schemeClr val="lt1"/>
                </a:solidFill>
                <a:latin typeface="Aldrich"/>
                <a:ea typeface="Aldrich"/>
                <a:cs typeface="Aldrich"/>
                <a:sym typeface="Aldrich"/>
              </a:defRPr>
            </a:lvl8pPr>
            <a:lvl9pPr algn="ctr">
              <a:buClr>
                <a:schemeClr val="lt1"/>
              </a:buClr>
              <a:buSzPts val="12000"/>
              <a:buFont typeface="Aldrich"/>
              <a:buNone/>
              <a:defRPr sz="12000">
                <a:solidFill>
                  <a:schemeClr val="lt1"/>
                </a:solidFill>
                <a:latin typeface="Aldrich"/>
                <a:ea typeface="Aldrich"/>
                <a:cs typeface="Aldrich"/>
                <a:sym typeface="Aldrich"/>
              </a:defRPr>
            </a:lvl9pPr>
          </a:lstStyle>
          <a:p>
            <a:r>
              <a:rPr lang="en-IN" sz="1600" dirty="0"/>
              <a:t>21</a:t>
            </a:r>
          </a:p>
        </p:txBody>
      </p:sp>
    </p:spTree>
    <p:extLst>
      <p:ext uri="{BB962C8B-B14F-4D97-AF65-F5344CB8AC3E}">
        <p14:creationId xmlns:p14="http://schemas.microsoft.com/office/powerpoint/2010/main" val="42320731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1000"/>
                                        <p:tgtEl>
                                          <p:spTgt spid="4"/>
                                        </p:tgtEl>
                                      </p:cBhvr>
                                    </p:animEffect>
                                  </p:childTnLst>
                                </p:cTn>
                              </p:par>
                              <p:par>
                                <p:cTn id="11" presetID="10"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312"/>
        <p:cNvGrpSpPr/>
        <p:nvPr/>
      </p:nvGrpSpPr>
      <p:grpSpPr>
        <a:xfrm>
          <a:off x="0" y="0"/>
          <a:ext cx="0" cy="0"/>
          <a:chOff x="0" y="0"/>
          <a:chExt cx="0" cy="0"/>
        </a:xfrm>
      </p:grpSpPr>
      <p:sp>
        <p:nvSpPr>
          <p:cNvPr id="3313" name="Google Shape;3313;p81"/>
          <p:cNvSpPr txBox="1">
            <a:spLocks noGrp="1"/>
          </p:cNvSpPr>
          <p:nvPr>
            <p:ph type="title"/>
          </p:nvPr>
        </p:nvSpPr>
        <p:spPr>
          <a:xfrm>
            <a:off x="1047271" y="1184380"/>
            <a:ext cx="4509600" cy="1287900"/>
          </a:xfrm>
          <a:prstGeom prst="rect">
            <a:avLst/>
          </a:prstGeom>
        </p:spPr>
        <p:txBody>
          <a:bodyPr spcFirstLastPara="1" wrap="square" lIns="91425" tIns="0" rIns="91425" bIns="91425" anchor="t" anchorCtr="0">
            <a:noAutofit/>
          </a:bodyPr>
          <a:lstStyle/>
          <a:p>
            <a:pPr marL="0" lvl="0" indent="0" algn="r" rtl="0">
              <a:spcBef>
                <a:spcPts val="0"/>
              </a:spcBef>
              <a:spcAft>
                <a:spcPts val="0"/>
              </a:spcAft>
              <a:buNone/>
            </a:pPr>
            <a:r>
              <a:rPr lang="en-IN" dirty="0"/>
              <a:t>AI Solutions Trends over Time</a:t>
            </a:r>
            <a:endParaRPr dirty="0"/>
          </a:p>
        </p:txBody>
      </p:sp>
      <p:sp>
        <p:nvSpPr>
          <p:cNvPr id="3314" name="Google Shape;3314;p81"/>
          <p:cNvSpPr txBox="1">
            <a:spLocks noGrp="1"/>
          </p:cNvSpPr>
          <p:nvPr>
            <p:ph type="title" idx="2"/>
          </p:nvPr>
        </p:nvSpPr>
        <p:spPr>
          <a:xfrm>
            <a:off x="5638521" y="1356584"/>
            <a:ext cx="2575200" cy="15999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dirty="0"/>
              <a:t>06</a:t>
            </a:r>
            <a:endParaRPr dirty="0"/>
          </a:p>
        </p:txBody>
      </p:sp>
      <p:cxnSp>
        <p:nvCxnSpPr>
          <p:cNvPr id="3316" name="Google Shape;3316;p81"/>
          <p:cNvCxnSpPr/>
          <p:nvPr/>
        </p:nvCxnSpPr>
        <p:spPr>
          <a:xfrm>
            <a:off x="1337971" y="3176040"/>
            <a:ext cx="4218900" cy="0"/>
          </a:xfrm>
          <a:prstGeom prst="straightConnector1">
            <a:avLst/>
          </a:prstGeom>
          <a:noFill/>
          <a:ln w="9525" cap="flat" cmpd="sng">
            <a:solidFill>
              <a:schemeClr val="lt1"/>
            </a:solidFill>
            <a:prstDash val="solid"/>
            <a:round/>
            <a:headEnd type="none" w="med" len="med"/>
            <a:tailEnd type="none" w="med" len="med"/>
          </a:ln>
        </p:spPr>
      </p:cxnSp>
      <p:sp>
        <p:nvSpPr>
          <p:cNvPr id="3317" name="Google Shape;3317;p81"/>
          <p:cNvSpPr/>
          <p:nvPr/>
        </p:nvSpPr>
        <p:spPr>
          <a:xfrm rot="10800000" flipH="1">
            <a:off x="354563" y="2397259"/>
            <a:ext cx="825452" cy="1673688"/>
          </a:xfrm>
          <a:custGeom>
            <a:avLst/>
            <a:gdLst/>
            <a:ahLst/>
            <a:cxnLst/>
            <a:rect l="l" t="t" r="r" b="b"/>
            <a:pathLst>
              <a:path w="16883" h="34232" fill="none" extrusionOk="0">
                <a:moveTo>
                  <a:pt x="16882" y="34232"/>
                </a:moveTo>
                <a:cubicBezTo>
                  <a:pt x="7517" y="34109"/>
                  <a:pt x="1" y="26494"/>
                  <a:pt x="1" y="17129"/>
                </a:cubicBezTo>
                <a:cubicBezTo>
                  <a:pt x="1" y="7764"/>
                  <a:pt x="7517" y="124"/>
                  <a:pt x="16882" y="1"/>
                </a:cubicBezTo>
              </a:path>
            </a:pathLst>
          </a:custGeom>
          <a:noFill/>
          <a:ln w="85025" cap="flat" cmpd="sng">
            <a:solidFill>
              <a:schemeClr val="lt1"/>
            </a:solidFill>
            <a:prstDash val="solid"/>
            <a:miter lim="246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18" name="Google Shape;3318;p81"/>
          <p:cNvGrpSpPr/>
          <p:nvPr/>
        </p:nvGrpSpPr>
        <p:grpSpPr>
          <a:xfrm flipH="1">
            <a:off x="5943474" y="3141820"/>
            <a:ext cx="1965289" cy="517060"/>
            <a:chOff x="3539975" y="3523525"/>
            <a:chExt cx="745925" cy="196250"/>
          </a:xfrm>
        </p:grpSpPr>
        <p:sp>
          <p:nvSpPr>
            <p:cNvPr id="3319" name="Google Shape;3319;p81"/>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81"/>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81"/>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81"/>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81"/>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81"/>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81"/>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81"/>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81"/>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81"/>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81"/>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81"/>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81"/>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81"/>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81"/>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81"/>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35" name="Google Shape;3335;p81"/>
          <p:cNvSpPr/>
          <p:nvPr/>
        </p:nvSpPr>
        <p:spPr>
          <a:xfrm>
            <a:off x="7770424" y="4641864"/>
            <a:ext cx="356100" cy="356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81"/>
          <p:cNvSpPr/>
          <p:nvPr/>
        </p:nvSpPr>
        <p:spPr>
          <a:xfrm rot="-5400000">
            <a:off x="7837924" y="4715039"/>
            <a:ext cx="221100" cy="182100"/>
          </a:xfrm>
          <a:prstGeom prst="homePlat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81">
            <a:hlinkClick r:id="rId3" action="ppaction://hlinksldjump"/>
          </p:cNvPr>
          <p:cNvSpPr/>
          <p:nvPr/>
        </p:nvSpPr>
        <p:spPr>
          <a:xfrm>
            <a:off x="7770424" y="4641864"/>
            <a:ext cx="356100" cy="3561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81">
            <a:hlinkClick r:id="" action="ppaction://hlinkshowjump?jump=previousslide"/>
          </p:cNvPr>
          <p:cNvSpPr/>
          <p:nvPr/>
        </p:nvSpPr>
        <p:spPr>
          <a:xfrm>
            <a:off x="7462717" y="4728472"/>
            <a:ext cx="158147" cy="182899"/>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81">
            <a:hlinkClick r:id="" action="ppaction://hlinkshowjump?jump=nextslide"/>
          </p:cNvPr>
          <p:cNvSpPr/>
          <p:nvPr/>
        </p:nvSpPr>
        <p:spPr>
          <a:xfrm flipH="1">
            <a:off x="8276954" y="4728472"/>
            <a:ext cx="157277" cy="182899"/>
          </a:xfrm>
          <a:custGeom>
            <a:avLst/>
            <a:gdLst/>
            <a:ahLst/>
            <a:cxnLst/>
            <a:rect l="l" t="t" r="r" b="b"/>
            <a:pathLst>
              <a:path w="3434" h="3993" extrusionOk="0">
                <a:moveTo>
                  <a:pt x="3434" y="0"/>
                </a:moveTo>
                <a:lnTo>
                  <a:pt x="1" y="2006"/>
                </a:lnTo>
                <a:lnTo>
                  <a:pt x="3434" y="3993"/>
                </a:lnTo>
                <a:lnTo>
                  <a:pt x="34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extBox 1">
            <a:extLst>
              <a:ext uri="{FF2B5EF4-FFF2-40B4-BE49-F238E27FC236}">
                <a16:creationId xmlns:a16="http://schemas.microsoft.com/office/drawing/2014/main" id="{64B06A28-3466-A4A4-D86E-EB2F21A84123}"/>
              </a:ext>
            </a:extLst>
          </p:cNvPr>
          <p:cNvSpPr txBox="1"/>
          <p:nvPr/>
        </p:nvSpPr>
        <p:spPr>
          <a:xfrm>
            <a:off x="8697729" y="4808341"/>
            <a:ext cx="494893" cy="335159"/>
          </a:xfrm>
          <a:prstGeom prst="rect">
            <a:avLst/>
          </a:prstGeom>
          <a:noFill/>
          <a:ln>
            <a:noFill/>
          </a:ln>
        </p:spPr>
        <p:txBody>
          <a:bodyPr spcFirstLastPara="1" wrap="square" lIns="91425" tIns="0" rIns="91425" bIns="91425" anchor="t" anchorCtr="0">
            <a:noAutofit/>
          </a:bodyPr>
          <a:lstStyle>
            <a:defPPr marR="0" lvl="0" algn="l" rtl="0">
              <a:lnSpc>
                <a:spcPct val="100000"/>
              </a:lnSpc>
              <a:spcBef>
                <a:spcPts val="0"/>
              </a:spcBef>
              <a:spcAft>
                <a:spcPts val="0"/>
              </a:spcAft>
            </a:defPPr>
            <a:lvl1pPr marL="0" indent="0" algn="ctr">
              <a:buClr>
                <a:schemeClr val="lt1"/>
              </a:buClr>
              <a:buSzPts val="12000"/>
              <a:buFont typeface="Aldrich"/>
              <a:buNone/>
              <a:defRPr sz="12000">
                <a:solidFill>
                  <a:schemeClr val="lt2"/>
                </a:solidFill>
                <a:latin typeface="Aldrich"/>
                <a:ea typeface="Aldrich"/>
                <a:cs typeface="Aldrich"/>
                <a:sym typeface="Aldrich"/>
              </a:defRPr>
            </a:lvl1pPr>
            <a:lvl2pPr algn="ctr">
              <a:buClr>
                <a:schemeClr val="lt1"/>
              </a:buClr>
              <a:buSzPts val="12000"/>
              <a:buFont typeface="Aldrich"/>
              <a:buNone/>
              <a:defRPr sz="12000">
                <a:solidFill>
                  <a:schemeClr val="lt1"/>
                </a:solidFill>
                <a:latin typeface="Aldrich"/>
                <a:ea typeface="Aldrich"/>
                <a:cs typeface="Aldrich"/>
                <a:sym typeface="Aldrich"/>
              </a:defRPr>
            </a:lvl2pPr>
            <a:lvl3pPr algn="ctr">
              <a:buClr>
                <a:schemeClr val="lt1"/>
              </a:buClr>
              <a:buSzPts val="12000"/>
              <a:buFont typeface="Aldrich"/>
              <a:buNone/>
              <a:defRPr sz="12000">
                <a:solidFill>
                  <a:schemeClr val="lt1"/>
                </a:solidFill>
                <a:latin typeface="Aldrich"/>
                <a:ea typeface="Aldrich"/>
                <a:cs typeface="Aldrich"/>
                <a:sym typeface="Aldrich"/>
              </a:defRPr>
            </a:lvl3pPr>
            <a:lvl4pPr algn="ctr">
              <a:buClr>
                <a:schemeClr val="lt1"/>
              </a:buClr>
              <a:buSzPts val="12000"/>
              <a:buFont typeface="Aldrich"/>
              <a:buNone/>
              <a:defRPr sz="12000">
                <a:solidFill>
                  <a:schemeClr val="lt1"/>
                </a:solidFill>
                <a:latin typeface="Aldrich"/>
                <a:ea typeface="Aldrich"/>
                <a:cs typeface="Aldrich"/>
                <a:sym typeface="Aldrich"/>
              </a:defRPr>
            </a:lvl4pPr>
            <a:lvl5pPr algn="ctr">
              <a:buClr>
                <a:schemeClr val="lt1"/>
              </a:buClr>
              <a:buSzPts val="12000"/>
              <a:buFont typeface="Aldrich"/>
              <a:buNone/>
              <a:defRPr sz="12000">
                <a:solidFill>
                  <a:schemeClr val="lt1"/>
                </a:solidFill>
                <a:latin typeface="Aldrich"/>
                <a:ea typeface="Aldrich"/>
                <a:cs typeface="Aldrich"/>
                <a:sym typeface="Aldrich"/>
              </a:defRPr>
            </a:lvl5pPr>
            <a:lvl6pPr algn="ctr">
              <a:buClr>
                <a:schemeClr val="lt1"/>
              </a:buClr>
              <a:buSzPts val="12000"/>
              <a:buFont typeface="Aldrich"/>
              <a:buNone/>
              <a:defRPr sz="12000">
                <a:solidFill>
                  <a:schemeClr val="lt1"/>
                </a:solidFill>
                <a:latin typeface="Aldrich"/>
                <a:ea typeface="Aldrich"/>
                <a:cs typeface="Aldrich"/>
                <a:sym typeface="Aldrich"/>
              </a:defRPr>
            </a:lvl6pPr>
            <a:lvl7pPr algn="ctr">
              <a:buClr>
                <a:schemeClr val="lt1"/>
              </a:buClr>
              <a:buSzPts val="12000"/>
              <a:buFont typeface="Aldrich"/>
              <a:buNone/>
              <a:defRPr sz="12000">
                <a:solidFill>
                  <a:schemeClr val="lt1"/>
                </a:solidFill>
                <a:latin typeface="Aldrich"/>
                <a:ea typeface="Aldrich"/>
                <a:cs typeface="Aldrich"/>
                <a:sym typeface="Aldrich"/>
              </a:defRPr>
            </a:lvl7pPr>
            <a:lvl8pPr algn="ctr">
              <a:buClr>
                <a:schemeClr val="lt1"/>
              </a:buClr>
              <a:buSzPts val="12000"/>
              <a:buFont typeface="Aldrich"/>
              <a:buNone/>
              <a:defRPr sz="12000">
                <a:solidFill>
                  <a:schemeClr val="lt1"/>
                </a:solidFill>
                <a:latin typeface="Aldrich"/>
                <a:ea typeface="Aldrich"/>
                <a:cs typeface="Aldrich"/>
                <a:sym typeface="Aldrich"/>
              </a:defRPr>
            </a:lvl8pPr>
            <a:lvl9pPr algn="ctr">
              <a:buClr>
                <a:schemeClr val="lt1"/>
              </a:buClr>
              <a:buSzPts val="12000"/>
              <a:buFont typeface="Aldrich"/>
              <a:buNone/>
              <a:defRPr sz="12000">
                <a:solidFill>
                  <a:schemeClr val="lt1"/>
                </a:solidFill>
                <a:latin typeface="Aldrich"/>
                <a:ea typeface="Aldrich"/>
                <a:cs typeface="Aldrich"/>
                <a:sym typeface="Aldrich"/>
              </a:defRPr>
            </a:lvl9pPr>
          </a:lstStyle>
          <a:p>
            <a:r>
              <a:rPr lang="en-IN" sz="1600" dirty="0"/>
              <a:t>22</a:t>
            </a:r>
          </a:p>
        </p:txBody>
      </p:sp>
    </p:spTree>
    <p:extLst>
      <p:ext uri="{BB962C8B-B14F-4D97-AF65-F5344CB8AC3E}">
        <p14:creationId xmlns:p14="http://schemas.microsoft.com/office/powerpoint/2010/main" val="1175294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3318"/>
                                        </p:tgtEl>
                                        <p:attrNameLst>
                                          <p:attrName>style.visibility</p:attrName>
                                        </p:attrNameLst>
                                      </p:cBhvr>
                                      <p:to>
                                        <p:strVal val="visible"/>
                                      </p:to>
                                    </p:set>
                                    <p:anim calcmode="lin" valueType="num">
                                      <p:cBhvr additive="base">
                                        <p:cTn id="7" dur="1000"/>
                                        <p:tgtEl>
                                          <p:spTgt spid="3318"/>
                                        </p:tgtEl>
                                        <p:attrNameLst>
                                          <p:attrName>ppt_x</p:attrName>
                                        </p:attrNameLst>
                                      </p:cBhvr>
                                      <p:tavLst>
                                        <p:tav tm="0">
                                          <p:val>
                                            <p:strVal val="#ppt_x+1"/>
                                          </p:val>
                                        </p:tav>
                                        <p:tav tm="100000">
                                          <p:val>
                                            <p:strVal val="#ppt_x"/>
                                          </p:val>
                                        </p:tav>
                                      </p:tavLst>
                                    </p:anim>
                                  </p:childTnLst>
                                </p:cTn>
                              </p:par>
                              <p:par>
                                <p:cTn id="8" presetID="2" presetClass="entr" presetSubtype="1" fill="hold" nodeType="withEffect">
                                  <p:stCondLst>
                                    <p:cond delay="0"/>
                                  </p:stCondLst>
                                  <p:childTnLst>
                                    <p:set>
                                      <p:cBhvr>
                                        <p:cTn id="9" dur="1" fill="hold">
                                          <p:stCondLst>
                                            <p:cond delay="0"/>
                                          </p:stCondLst>
                                        </p:cTn>
                                        <p:tgtEl>
                                          <p:spTgt spid="3314"/>
                                        </p:tgtEl>
                                        <p:attrNameLst>
                                          <p:attrName>style.visibility</p:attrName>
                                        </p:attrNameLst>
                                      </p:cBhvr>
                                      <p:to>
                                        <p:strVal val="visible"/>
                                      </p:to>
                                    </p:set>
                                    <p:anim calcmode="lin" valueType="num">
                                      <p:cBhvr additive="base">
                                        <p:cTn id="10" dur="1000"/>
                                        <p:tgtEl>
                                          <p:spTgt spid="3314"/>
                                        </p:tgtEl>
                                        <p:attrNameLst>
                                          <p:attrName>ppt_y</p:attrName>
                                        </p:attrNameLst>
                                      </p:cBhvr>
                                      <p:tavLst>
                                        <p:tav tm="0">
                                          <p:val>
                                            <p:strVal val="#ppt_y-1"/>
                                          </p:val>
                                        </p:tav>
                                        <p:tav tm="100000">
                                          <p:val>
                                            <p:strVal val="#ppt_y"/>
                                          </p:val>
                                        </p:tav>
                                      </p:tavLst>
                                    </p:anim>
                                  </p:childTnLst>
                                </p:cTn>
                              </p:par>
                              <p:par>
                                <p:cTn id="11" presetID="2" presetClass="entr" presetSubtype="8" fill="hold" nodeType="withEffect">
                                  <p:stCondLst>
                                    <p:cond delay="0"/>
                                  </p:stCondLst>
                                  <p:childTnLst>
                                    <p:set>
                                      <p:cBhvr>
                                        <p:cTn id="12" dur="1" fill="hold">
                                          <p:stCondLst>
                                            <p:cond delay="0"/>
                                          </p:stCondLst>
                                        </p:cTn>
                                        <p:tgtEl>
                                          <p:spTgt spid="3313"/>
                                        </p:tgtEl>
                                        <p:attrNameLst>
                                          <p:attrName>style.visibility</p:attrName>
                                        </p:attrNameLst>
                                      </p:cBhvr>
                                      <p:to>
                                        <p:strVal val="visible"/>
                                      </p:to>
                                    </p:set>
                                    <p:anim calcmode="lin" valueType="num">
                                      <p:cBhvr additive="base">
                                        <p:cTn id="13" dur="1000"/>
                                        <p:tgtEl>
                                          <p:spTgt spid="3313"/>
                                        </p:tgtEl>
                                        <p:attrNameLst>
                                          <p:attrName>ppt_x</p:attrName>
                                        </p:attrNameLst>
                                      </p:cBhvr>
                                      <p:tavLst>
                                        <p:tav tm="0">
                                          <p:val>
                                            <p:strVal val="#ppt_x-1"/>
                                          </p:val>
                                        </p:tav>
                                        <p:tav tm="100000">
                                          <p:val>
                                            <p:strVal val="#ppt_x"/>
                                          </p:val>
                                        </p:tav>
                                      </p:tavLst>
                                    </p:anim>
                                  </p:childTnLst>
                                </p:cTn>
                              </p:par>
                              <p:par>
                                <p:cTn id="14" presetID="2" presetClass="entr" presetSubtype="8" fill="hold" nodeType="withEffect">
                                  <p:stCondLst>
                                    <p:cond delay="0"/>
                                  </p:stCondLst>
                                  <p:childTnLst>
                                    <p:set>
                                      <p:cBhvr>
                                        <p:cTn id="15" dur="1" fill="hold">
                                          <p:stCondLst>
                                            <p:cond delay="0"/>
                                          </p:stCondLst>
                                        </p:cTn>
                                        <p:tgtEl>
                                          <p:spTgt spid="3316"/>
                                        </p:tgtEl>
                                        <p:attrNameLst>
                                          <p:attrName>style.visibility</p:attrName>
                                        </p:attrNameLst>
                                      </p:cBhvr>
                                      <p:to>
                                        <p:strVal val="visible"/>
                                      </p:to>
                                    </p:set>
                                    <p:anim calcmode="lin" valueType="num">
                                      <p:cBhvr additive="base">
                                        <p:cTn id="16" dur="1000"/>
                                        <p:tgtEl>
                                          <p:spTgt spid="3316"/>
                                        </p:tgtEl>
                                        <p:attrNameLst>
                                          <p:attrName>ppt_x</p:attrName>
                                        </p:attrNameLst>
                                      </p:cBhvr>
                                      <p:tavLst>
                                        <p:tav tm="0">
                                          <p:val>
                                            <p:strVal val="#ppt_x-1"/>
                                          </p:val>
                                        </p:tav>
                                        <p:tav tm="100000">
                                          <p:val>
                                            <p:strVal val="#ppt_x"/>
                                          </p:val>
                                        </p:tav>
                                      </p:tavLst>
                                    </p:anim>
                                  </p:childTnLst>
                                </p:cTn>
                              </p:par>
                              <p:par>
                                <p:cTn id="17" presetID="8" presetClass="emph" presetSubtype="0" fill="hold" nodeType="withEffect">
                                  <p:stCondLst>
                                    <p:cond delay="0"/>
                                  </p:stCondLst>
                                  <p:childTnLst>
                                    <p:animRot by="-21600000">
                                      <p:cBhvr>
                                        <p:cTn id="18" dur="1000" fill="hold"/>
                                        <p:tgtEl>
                                          <p:spTgt spid="3317"/>
                                        </p:tgtEl>
                                        <p:attrNameLst>
                                          <p:attrName>r</p:attrName>
                                        </p:attrNameLst>
                                      </p:cBhvr>
                                    </p:animRot>
                                  </p:childTnLst>
                                </p:cTn>
                              </p:par>
                              <p:par>
                                <p:cTn id="19" presetID="10" presetClass="entr" presetSubtype="0" fill="hold" nodeType="withEffect">
                                  <p:stCondLst>
                                    <p:cond delay="0"/>
                                  </p:stCondLst>
                                  <p:childTnLst>
                                    <p:set>
                                      <p:cBhvr>
                                        <p:cTn id="20" dur="1" fill="hold">
                                          <p:stCondLst>
                                            <p:cond delay="0"/>
                                          </p:stCondLst>
                                        </p:cTn>
                                        <p:tgtEl>
                                          <p:spTgt spid="3335"/>
                                        </p:tgtEl>
                                        <p:attrNameLst>
                                          <p:attrName>style.visibility</p:attrName>
                                        </p:attrNameLst>
                                      </p:cBhvr>
                                      <p:to>
                                        <p:strVal val="visible"/>
                                      </p:to>
                                    </p:set>
                                    <p:animEffect transition="in" filter="fade">
                                      <p:cBhvr>
                                        <p:cTn id="21" dur="1000"/>
                                        <p:tgtEl>
                                          <p:spTgt spid="3335"/>
                                        </p:tgtEl>
                                      </p:cBhvr>
                                    </p:animEffect>
                                  </p:childTnLst>
                                </p:cTn>
                              </p:par>
                              <p:par>
                                <p:cTn id="22" presetID="10" presetClass="entr" presetSubtype="0" fill="hold" nodeType="withEffect">
                                  <p:stCondLst>
                                    <p:cond delay="0"/>
                                  </p:stCondLst>
                                  <p:childTnLst>
                                    <p:set>
                                      <p:cBhvr>
                                        <p:cTn id="23" dur="1" fill="hold">
                                          <p:stCondLst>
                                            <p:cond delay="0"/>
                                          </p:stCondLst>
                                        </p:cTn>
                                        <p:tgtEl>
                                          <p:spTgt spid="3336"/>
                                        </p:tgtEl>
                                        <p:attrNameLst>
                                          <p:attrName>style.visibility</p:attrName>
                                        </p:attrNameLst>
                                      </p:cBhvr>
                                      <p:to>
                                        <p:strVal val="visible"/>
                                      </p:to>
                                    </p:set>
                                    <p:animEffect transition="in" filter="fade">
                                      <p:cBhvr>
                                        <p:cTn id="24" dur="1000"/>
                                        <p:tgtEl>
                                          <p:spTgt spid="3336"/>
                                        </p:tgtEl>
                                      </p:cBhvr>
                                    </p:animEffect>
                                  </p:childTnLst>
                                </p:cTn>
                              </p:par>
                              <p:par>
                                <p:cTn id="25" presetID="10" presetClass="entr" presetSubtype="0" fill="hold" nodeType="withEffect">
                                  <p:stCondLst>
                                    <p:cond delay="0"/>
                                  </p:stCondLst>
                                  <p:childTnLst>
                                    <p:set>
                                      <p:cBhvr>
                                        <p:cTn id="26" dur="1" fill="hold">
                                          <p:stCondLst>
                                            <p:cond delay="0"/>
                                          </p:stCondLst>
                                        </p:cTn>
                                        <p:tgtEl>
                                          <p:spTgt spid="3337"/>
                                        </p:tgtEl>
                                        <p:attrNameLst>
                                          <p:attrName>style.visibility</p:attrName>
                                        </p:attrNameLst>
                                      </p:cBhvr>
                                      <p:to>
                                        <p:strVal val="visible"/>
                                      </p:to>
                                    </p:set>
                                    <p:animEffect transition="in" filter="fade">
                                      <p:cBhvr>
                                        <p:cTn id="27" dur="1000"/>
                                        <p:tgtEl>
                                          <p:spTgt spid="3337"/>
                                        </p:tgtEl>
                                      </p:cBhvr>
                                    </p:animEffect>
                                  </p:childTnLst>
                                </p:cTn>
                              </p:par>
                              <p:par>
                                <p:cTn id="28" presetID="10" presetClass="entr" presetSubtype="0" fill="hold" nodeType="withEffect">
                                  <p:stCondLst>
                                    <p:cond delay="0"/>
                                  </p:stCondLst>
                                  <p:childTnLst>
                                    <p:set>
                                      <p:cBhvr>
                                        <p:cTn id="29" dur="1" fill="hold">
                                          <p:stCondLst>
                                            <p:cond delay="0"/>
                                          </p:stCondLst>
                                        </p:cTn>
                                        <p:tgtEl>
                                          <p:spTgt spid="3338"/>
                                        </p:tgtEl>
                                        <p:attrNameLst>
                                          <p:attrName>style.visibility</p:attrName>
                                        </p:attrNameLst>
                                      </p:cBhvr>
                                      <p:to>
                                        <p:strVal val="visible"/>
                                      </p:to>
                                    </p:set>
                                    <p:animEffect transition="in" filter="fade">
                                      <p:cBhvr>
                                        <p:cTn id="30" dur="1000"/>
                                        <p:tgtEl>
                                          <p:spTgt spid="3338"/>
                                        </p:tgtEl>
                                      </p:cBhvr>
                                    </p:animEffect>
                                  </p:childTnLst>
                                </p:cTn>
                              </p:par>
                              <p:par>
                                <p:cTn id="31" presetID="10" presetClass="entr" presetSubtype="0" fill="hold" nodeType="withEffect">
                                  <p:stCondLst>
                                    <p:cond delay="0"/>
                                  </p:stCondLst>
                                  <p:childTnLst>
                                    <p:set>
                                      <p:cBhvr>
                                        <p:cTn id="32" dur="1" fill="hold">
                                          <p:stCondLst>
                                            <p:cond delay="0"/>
                                          </p:stCondLst>
                                        </p:cTn>
                                        <p:tgtEl>
                                          <p:spTgt spid="3339"/>
                                        </p:tgtEl>
                                        <p:attrNameLst>
                                          <p:attrName>style.visibility</p:attrName>
                                        </p:attrNameLst>
                                      </p:cBhvr>
                                      <p:to>
                                        <p:strVal val="visible"/>
                                      </p:to>
                                    </p:set>
                                    <p:animEffect transition="in" filter="fade">
                                      <p:cBhvr>
                                        <p:cTn id="33" dur="1000"/>
                                        <p:tgtEl>
                                          <p:spTgt spid="33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943"/>
        <p:cNvGrpSpPr/>
        <p:nvPr/>
      </p:nvGrpSpPr>
      <p:grpSpPr>
        <a:xfrm>
          <a:off x="0" y="0"/>
          <a:ext cx="0" cy="0"/>
          <a:chOff x="0" y="0"/>
          <a:chExt cx="0" cy="0"/>
        </a:xfrm>
      </p:grpSpPr>
      <p:sp>
        <p:nvSpPr>
          <p:cNvPr id="2" name="TextBox 1">
            <a:extLst>
              <a:ext uri="{FF2B5EF4-FFF2-40B4-BE49-F238E27FC236}">
                <a16:creationId xmlns:a16="http://schemas.microsoft.com/office/drawing/2014/main" id="{96E345D8-AEFA-1429-A2A7-2D2150AE9C99}"/>
              </a:ext>
            </a:extLst>
          </p:cNvPr>
          <p:cNvSpPr txBox="1"/>
          <p:nvPr/>
        </p:nvSpPr>
        <p:spPr>
          <a:xfrm>
            <a:off x="1728788" y="0"/>
            <a:ext cx="5237388" cy="369332"/>
          </a:xfrm>
          <a:prstGeom prst="rect">
            <a:avLst/>
          </a:prstGeom>
          <a:noFill/>
        </p:spPr>
        <p:txBody>
          <a:bodyPr wrap="square">
            <a:spAutoFit/>
          </a:bodyPr>
          <a:lstStyle/>
          <a:p>
            <a:pPr marL="0" lvl="0" indent="0" algn="ctr" rtl="0">
              <a:spcBef>
                <a:spcPts val="0"/>
              </a:spcBef>
              <a:spcAft>
                <a:spcPts val="0"/>
              </a:spcAft>
              <a:buNone/>
            </a:pPr>
            <a:r>
              <a:rPr lang="en-IN" sz="1800" dirty="0">
                <a:solidFill>
                  <a:schemeClr val="dk2"/>
                </a:solidFill>
                <a:latin typeface="Aldrich"/>
                <a:ea typeface="Aldrich"/>
                <a:cs typeface="Aldrich"/>
                <a:sym typeface="Aldrich"/>
              </a:rPr>
              <a:t>AI Solutions Trends over Time</a:t>
            </a:r>
          </a:p>
        </p:txBody>
      </p:sp>
      <p:sp>
        <p:nvSpPr>
          <p:cNvPr id="6" name="Google Shape;3241;p79">
            <a:extLst>
              <a:ext uri="{FF2B5EF4-FFF2-40B4-BE49-F238E27FC236}">
                <a16:creationId xmlns:a16="http://schemas.microsoft.com/office/drawing/2014/main" id="{A3546894-DCDE-43A2-7D8A-82436125FB1C}"/>
              </a:ext>
            </a:extLst>
          </p:cNvPr>
          <p:cNvSpPr txBox="1">
            <a:spLocks/>
          </p:cNvSpPr>
          <p:nvPr/>
        </p:nvSpPr>
        <p:spPr>
          <a:xfrm>
            <a:off x="547782" y="600603"/>
            <a:ext cx="3248610" cy="831874"/>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lgn="just">
              <a:buClr>
                <a:schemeClr val="bg1"/>
              </a:buClr>
              <a:buFont typeface="Arial" panose="020B0604020202020204" pitchFamily="34" charset="0"/>
              <a:buChar char="•"/>
            </a:pPr>
            <a:endParaRPr lang="en-US" dirty="0">
              <a:solidFill>
                <a:schemeClr val="bg1"/>
              </a:solidFill>
            </a:endParaRPr>
          </a:p>
          <a:p>
            <a:pPr marL="285750" indent="-285750" algn="just">
              <a:buClr>
                <a:schemeClr val="bg1"/>
              </a:buClr>
              <a:buFont typeface="Arial" panose="020B0604020202020204" pitchFamily="34" charset="0"/>
              <a:buChar char="•"/>
            </a:pPr>
            <a:r>
              <a:rPr lang="en-US" dirty="0">
                <a:solidFill>
                  <a:schemeClr val="bg1"/>
                </a:solidFill>
              </a:rPr>
              <a:t>AI solutions that are trending from 2020 can be seen in Figure 11. All products are showing stable trend, except Bing which peaked in the first quarter of 2023. </a:t>
            </a:r>
          </a:p>
          <a:p>
            <a:pPr marL="285750" indent="-285750" algn="just">
              <a:buClr>
                <a:schemeClr val="bg1"/>
              </a:buClr>
              <a:buFont typeface="Arial" panose="020B0604020202020204" pitchFamily="34" charset="0"/>
              <a:buChar char="•"/>
            </a:pPr>
            <a:endParaRPr lang="en-US" dirty="0">
              <a:solidFill>
                <a:schemeClr val="bg1"/>
              </a:solidFill>
            </a:endParaRPr>
          </a:p>
          <a:p>
            <a:pPr marL="285750" indent="-285750" algn="just">
              <a:buClr>
                <a:schemeClr val="bg1"/>
              </a:buClr>
              <a:buFont typeface="Arial" panose="020B0604020202020204" pitchFamily="34" charset="0"/>
              <a:buChar char="•"/>
            </a:pPr>
            <a:r>
              <a:rPr lang="en-US" dirty="0">
                <a:solidFill>
                  <a:schemeClr val="bg1"/>
                </a:solidFill>
              </a:rPr>
              <a:t>This maybe due to several reasons (like in Figure 12), however, the major reason could be the </a:t>
            </a:r>
            <a:r>
              <a:rPr lang="en-US" dirty="0" err="1">
                <a:solidFill>
                  <a:schemeClr val="bg1"/>
                </a:solidFill>
              </a:rPr>
              <a:t>chatgpt</a:t>
            </a:r>
            <a:r>
              <a:rPr lang="en-US" dirty="0">
                <a:solidFill>
                  <a:schemeClr val="bg1"/>
                </a:solidFill>
              </a:rPr>
              <a:t> revolution, in which Microsoft invested and added AI features to Bing.</a:t>
            </a:r>
          </a:p>
          <a:p>
            <a:pPr marL="285750" indent="-285750" algn="just">
              <a:buClr>
                <a:schemeClr val="bg1"/>
              </a:buClr>
              <a:buFont typeface="Arial" panose="020B0604020202020204" pitchFamily="34" charset="0"/>
              <a:buChar char="•"/>
            </a:pPr>
            <a:endParaRPr lang="en-US" dirty="0">
              <a:solidFill>
                <a:schemeClr val="bg1"/>
              </a:solidFill>
            </a:endParaRPr>
          </a:p>
          <a:p>
            <a:pPr marL="285750" indent="-285750" algn="just">
              <a:buClr>
                <a:schemeClr val="bg1"/>
              </a:buClr>
              <a:buFont typeface="Arial" panose="020B0604020202020204" pitchFamily="34" charset="0"/>
              <a:buChar char="•"/>
            </a:pPr>
            <a:endParaRPr lang="en-US" dirty="0">
              <a:solidFill>
                <a:schemeClr val="bg1"/>
              </a:solidFill>
            </a:endParaRPr>
          </a:p>
          <a:p>
            <a:pPr marL="285750" indent="-285750" algn="just">
              <a:buClr>
                <a:schemeClr val="bg1"/>
              </a:buClr>
              <a:buFont typeface="Arial" panose="020B0604020202020204" pitchFamily="34" charset="0"/>
              <a:buChar char="•"/>
            </a:pPr>
            <a:endParaRPr lang="en-US" dirty="0">
              <a:solidFill>
                <a:schemeClr val="bg1"/>
              </a:solidFill>
            </a:endParaRPr>
          </a:p>
        </p:txBody>
      </p:sp>
      <p:sp>
        <p:nvSpPr>
          <p:cNvPr id="7" name="Google Shape;3241;p79">
            <a:extLst>
              <a:ext uri="{FF2B5EF4-FFF2-40B4-BE49-F238E27FC236}">
                <a16:creationId xmlns:a16="http://schemas.microsoft.com/office/drawing/2014/main" id="{04C23B85-0307-36E3-70E3-7D9AE067B87E}"/>
              </a:ext>
            </a:extLst>
          </p:cNvPr>
          <p:cNvSpPr txBox="1">
            <a:spLocks/>
          </p:cNvSpPr>
          <p:nvPr/>
        </p:nvSpPr>
        <p:spPr>
          <a:xfrm>
            <a:off x="4898250" y="4053314"/>
            <a:ext cx="2787490" cy="79446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bg1"/>
              </a:buClr>
            </a:pPr>
            <a:r>
              <a:rPr lang="en-US" sz="800" dirty="0">
                <a:solidFill>
                  <a:schemeClr val="bg1"/>
                </a:solidFill>
              </a:rPr>
              <a:t>Figure 13</a:t>
            </a:r>
          </a:p>
        </p:txBody>
      </p:sp>
      <p:pic>
        <p:nvPicPr>
          <p:cNvPr id="2050" name="Picture 2">
            <a:extLst>
              <a:ext uri="{FF2B5EF4-FFF2-40B4-BE49-F238E27FC236}">
                <a16:creationId xmlns:a16="http://schemas.microsoft.com/office/drawing/2014/main" id="{A6373DD2-1A44-3C29-835D-D62EFAEFD0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53193" y="600603"/>
            <a:ext cx="4477604" cy="345271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8A83B3FB-620B-51E3-C468-FEBED54C8CEA}"/>
              </a:ext>
            </a:extLst>
          </p:cNvPr>
          <p:cNvSpPr txBox="1"/>
          <p:nvPr/>
        </p:nvSpPr>
        <p:spPr>
          <a:xfrm>
            <a:off x="8697729" y="4808341"/>
            <a:ext cx="494893" cy="335159"/>
          </a:xfrm>
          <a:prstGeom prst="rect">
            <a:avLst/>
          </a:prstGeom>
          <a:noFill/>
          <a:ln>
            <a:noFill/>
          </a:ln>
        </p:spPr>
        <p:txBody>
          <a:bodyPr spcFirstLastPara="1" wrap="square" lIns="91425" tIns="0" rIns="91425" bIns="91425" anchor="t" anchorCtr="0">
            <a:noAutofit/>
          </a:bodyPr>
          <a:lstStyle>
            <a:defPPr marR="0" lvl="0" algn="l" rtl="0">
              <a:lnSpc>
                <a:spcPct val="100000"/>
              </a:lnSpc>
              <a:spcBef>
                <a:spcPts val="0"/>
              </a:spcBef>
              <a:spcAft>
                <a:spcPts val="0"/>
              </a:spcAft>
            </a:defPPr>
            <a:lvl1pPr marL="0" indent="0" algn="ctr">
              <a:buClr>
                <a:schemeClr val="lt1"/>
              </a:buClr>
              <a:buSzPts val="12000"/>
              <a:buFont typeface="Aldrich"/>
              <a:buNone/>
              <a:defRPr sz="12000">
                <a:solidFill>
                  <a:schemeClr val="lt2"/>
                </a:solidFill>
                <a:latin typeface="Aldrich"/>
                <a:ea typeface="Aldrich"/>
                <a:cs typeface="Aldrich"/>
                <a:sym typeface="Aldrich"/>
              </a:defRPr>
            </a:lvl1pPr>
            <a:lvl2pPr algn="ctr">
              <a:buClr>
                <a:schemeClr val="lt1"/>
              </a:buClr>
              <a:buSzPts val="12000"/>
              <a:buFont typeface="Aldrich"/>
              <a:buNone/>
              <a:defRPr sz="12000">
                <a:solidFill>
                  <a:schemeClr val="lt1"/>
                </a:solidFill>
                <a:latin typeface="Aldrich"/>
                <a:ea typeface="Aldrich"/>
                <a:cs typeface="Aldrich"/>
                <a:sym typeface="Aldrich"/>
              </a:defRPr>
            </a:lvl2pPr>
            <a:lvl3pPr algn="ctr">
              <a:buClr>
                <a:schemeClr val="lt1"/>
              </a:buClr>
              <a:buSzPts val="12000"/>
              <a:buFont typeface="Aldrich"/>
              <a:buNone/>
              <a:defRPr sz="12000">
                <a:solidFill>
                  <a:schemeClr val="lt1"/>
                </a:solidFill>
                <a:latin typeface="Aldrich"/>
                <a:ea typeface="Aldrich"/>
                <a:cs typeface="Aldrich"/>
                <a:sym typeface="Aldrich"/>
              </a:defRPr>
            </a:lvl3pPr>
            <a:lvl4pPr algn="ctr">
              <a:buClr>
                <a:schemeClr val="lt1"/>
              </a:buClr>
              <a:buSzPts val="12000"/>
              <a:buFont typeface="Aldrich"/>
              <a:buNone/>
              <a:defRPr sz="12000">
                <a:solidFill>
                  <a:schemeClr val="lt1"/>
                </a:solidFill>
                <a:latin typeface="Aldrich"/>
                <a:ea typeface="Aldrich"/>
                <a:cs typeface="Aldrich"/>
                <a:sym typeface="Aldrich"/>
              </a:defRPr>
            </a:lvl4pPr>
            <a:lvl5pPr algn="ctr">
              <a:buClr>
                <a:schemeClr val="lt1"/>
              </a:buClr>
              <a:buSzPts val="12000"/>
              <a:buFont typeface="Aldrich"/>
              <a:buNone/>
              <a:defRPr sz="12000">
                <a:solidFill>
                  <a:schemeClr val="lt1"/>
                </a:solidFill>
                <a:latin typeface="Aldrich"/>
                <a:ea typeface="Aldrich"/>
                <a:cs typeface="Aldrich"/>
                <a:sym typeface="Aldrich"/>
              </a:defRPr>
            </a:lvl5pPr>
            <a:lvl6pPr algn="ctr">
              <a:buClr>
                <a:schemeClr val="lt1"/>
              </a:buClr>
              <a:buSzPts val="12000"/>
              <a:buFont typeface="Aldrich"/>
              <a:buNone/>
              <a:defRPr sz="12000">
                <a:solidFill>
                  <a:schemeClr val="lt1"/>
                </a:solidFill>
                <a:latin typeface="Aldrich"/>
                <a:ea typeface="Aldrich"/>
                <a:cs typeface="Aldrich"/>
                <a:sym typeface="Aldrich"/>
              </a:defRPr>
            </a:lvl6pPr>
            <a:lvl7pPr algn="ctr">
              <a:buClr>
                <a:schemeClr val="lt1"/>
              </a:buClr>
              <a:buSzPts val="12000"/>
              <a:buFont typeface="Aldrich"/>
              <a:buNone/>
              <a:defRPr sz="12000">
                <a:solidFill>
                  <a:schemeClr val="lt1"/>
                </a:solidFill>
                <a:latin typeface="Aldrich"/>
                <a:ea typeface="Aldrich"/>
                <a:cs typeface="Aldrich"/>
                <a:sym typeface="Aldrich"/>
              </a:defRPr>
            </a:lvl7pPr>
            <a:lvl8pPr algn="ctr">
              <a:buClr>
                <a:schemeClr val="lt1"/>
              </a:buClr>
              <a:buSzPts val="12000"/>
              <a:buFont typeface="Aldrich"/>
              <a:buNone/>
              <a:defRPr sz="12000">
                <a:solidFill>
                  <a:schemeClr val="lt1"/>
                </a:solidFill>
                <a:latin typeface="Aldrich"/>
                <a:ea typeface="Aldrich"/>
                <a:cs typeface="Aldrich"/>
                <a:sym typeface="Aldrich"/>
              </a:defRPr>
            </a:lvl8pPr>
            <a:lvl9pPr algn="ctr">
              <a:buClr>
                <a:schemeClr val="lt1"/>
              </a:buClr>
              <a:buSzPts val="12000"/>
              <a:buFont typeface="Aldrich"/>
              <a:buNone/>
              <a:defRPr sz="12000">
                <a:solidFill>
                  <a:schemeClr val="lt1"/>
                </a:solidFill>
                <a:latin typeface="Aldrich"/>
                <a:ea typeface="Aldrich"/>
                <a:cs typeface="Aldrich"/>
                <a:sym typeface="Aldrich"/>
              </a:defRPr>
            </a:lvl9pPr>
          </a:lstStyle>
          <a:p>
            <a:r>
              <a:rPr lang="en-IN" sz="1600" dirty="0"/>
              <a:t>23</a:t>
            </a:r>
          </a:p>
        </p:txBody>
      </p:sp>
    </p:spTree>
    <p:extLst>
      <p:ext uri="{BB962C8B-B14F-4D97-AF65-F5344CB8AC3E}">
        <p14:creationId xmlns:p14="http://schemas.microsoft.com/office/powerpoint/2010/main" val="1370299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312"/>
        <p:cNvGrpSpPr/>
        <p:nvPr/>
      </p:nvGrpSpPr>
      <p:grpSpPr>
        <a:xfrm>
          <a:off x="0" y="0"/>
          <a:ext cx="0" cy="0"/>
          <a:chOff x="0" y="0"/>
          <a:chExt cx="0" cy="0"/>
        </a:xfrm>
      </p:grpSpPr>
      <p:sp>
        <p:nvSpPr>
          <p:cNvPr id="3313" name="Google Shape;3313;p81"/>
          <p:cNvSpPr txBox="1">
            <a:spLocks noGrp="1"/>
          </p:cNvSpPr>
          <p:nvPr>
            <p:ph type="title"/>
          </p:nvPr>
        </p:nvSpPr>
        <p:spPr>
          <a:xfrm>
            <a:off x="1116375" y="1556340"/>
            <a:ext cx="4509600" cy="1287900"/>
          </a:xfrm>
          <a:prstGeom prst="rect">
            <a:avLst/>
          </a:prstGeom>
        </p:spPr>
        <p:txBody>
          <a:bodyPr spcFirstLastPara="1" wrap="square" lIns="91425" tIns="0" rIns="91425" bIns="91425" anchor="t" anchorCtr="0">
            <a:noAutofit/>
          </a:bodyPr>
          <a:lstStyle/>
          <a:p>
            <a:pPr marL="0" lvl="0" indent="0" algn="r" rtl="0">
              <a:spcBef>
                <a:spcPts val="0"/>
              </a:spcBef>
              <a:spcAft>
                <a:spcPts val="0"/>
              </a:spcAft>
              <a:buNone/>
            </a:pPr>
            <a:r>
              <a:rPr lang="en-IN" dirty="0"/>
              <a:t>Entity Identification</a:t>
            </a:r>
            <a:endParaRPr dirty="0"/>
          </a:p>
        </p:txBody>
      </p:sp>
      <p:sp>
        <p:nvSpPr>
          <p:cNvPr id="3314" name="Google Shape;3314;p81"/>
          <p:cNvSpPr txBox="1">
            <a:spLocks noGrp="1"/>
          </p:cNvSpPr>
          <p:nvPr>
            <p:ph type="title" idx="2"/>
          </p:nvPr>
        </p:nvSpPr>
        <p:spPr>
          <a:xfrm>
            <a:off x="5638521" y="1356584"/>
            <a:ext cx="2575200" cy="15999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dirty="0"/>
              <a:t>07</a:t>
            </a:r>
            <a:endParaRPr dirty="0"/>
          </a:p>
        </p:txBody>
      </p:sp>
      <p:cxnSp>
        <p:nvCxnSpPr>
          <p:cNvPr id="3316" name="Google Shape;3316;p81"/>
          <p:cNvCxnSpPr/>
          <p:nvPr/>
        </p:nvCxnSpPr>
        <p:spPr>
          <a:xfrm>
            <a:off x="1337971" y="3176040"/>
            <a:ext cx="4218900" cy="0"/>
          </a:xfrm>
          <a:prstGeom prst="straightConnector1">
            <a:avLst/>
          </a:prstGeom>
          <a:noFill/>
          <a:ln w="9525" cap="flat" cmpd="sng">
            <a:solidFill>
              <a:schemeClr val="lt1"/>
            </a:solidFill>
            <a:prstDash val="solid"/>
            <a:round/>
            <a:headEnd type="none" w="med" len="med"/>
            <a:tailEnd type="none" w="med" len="med"/>
          </a:ln>
        </p:spPr>
      </p:cxnSp>
      <p:sp>
        <p:nvSpPr>
          <p:cNvPr id="3317" name="Google Shape;3317;p81"/>
          <p:cNvSpPr/>
          <p:nvPr/>
        </p:nvSpPr>
        <p:spPr>
          <a:xfrm rot="10800000" flipH="1">
            <a:off x="354563" y="2397259"/>
            <a:ext cx="825452" cy="1673688"/>
          </a:xfrm>
          <a:custGeom>
            <a:avLst/>
            <a:gdLst/>
            <a:ahLst/>
            <a:cxnLst/>
            <a:rect l="l" t="t" r="r" b="b"/>
            <a:pathLst>
              <a:path w="16883" h="34232" fill="none" extrusionOk="0">
                <a:moveTo>
                  <a:pt x="16882" y="34232"/>
                </a:moveTo>
                <a:cubicBezTo>
                  <a:pt x="7517" y="34109"/>
                  <a:pt x="1" y="26494"/>
                  <a:pt x="1" y="17129"/>
                </a:cubicBezTo>
                <a:cubicBezTo>
                  <a:pt x="1" y="7764"/>
                  <a:pt x="7517" y="124"/>
                  <a:pt x="16882" y="1"/>
                </a:cubicBezTo>
              </a:path>
            </a:pathLst>
          </a:custGeom>
          <a:noFill/>
          <a:ln w="85025" cap="flat" cmpd="sng">
            <a:solidFill>
              <a:schemeClr val="lt1"/>
            </a:solidFill>
            <a:prstDash val="solid"/>
            <a:miter lim="246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18" name="Google Shape;3318;p81"/>
          <p:cNvGrpSpPr/>
          <p:nvPr/>
        </p:nvGrpSpPr>
        <p:grpSpPr>
          <a:xfrm flipH="1">
            <a:off x="5943474" y="3141820"/>
            <a:ext cx="1965289" cy="517060"/>
            <a:chOff x="3539975" y="3523525"/>
            <a:chExt cx="745925" cy="196250"/>
          </a:xfrm>
        </p:grpSpPr>
        <p:sp>
          <p:nvSpPr>
            <p:cNvPr id="3319" name="Google Shape;3319;p81"/>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81"/>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81"/>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81"/>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81"/>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81"/>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81"/>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81"/>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81"/>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81"/>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81"/>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81"/>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81"/>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81"/>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81"/>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81"/>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35" name="Google Shape;3335;p81"/>
          <p:cNvSpPr/>
          <p:nvPr/>
        </p:nvSpPr>
        <p:spPr>
          <a:xfrm>
            <a:off x="7770424" y="4641864"/>
            <a:ext cx="356100" cy="356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81"/>
          <p:cNvSpPr/>
          <p:nvPr/>
        </p:nvSpPr>
        <p:spPr>
          <a:xfrm rot="-5400000">
            <a:off x="7837924" y="4715039"/>
            <a:ext cx="221100" cy="182100"/>
          </a:xfrm>
          <a:prstGeom prst="homePlat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81">
            <a:hlinkClick r:id="rId3" action="ppaction://hlinksldjump"/>
          </p:cNvPr>
          <p:cNvSpPr/>
          <p:nvPr/>
        </p:nvSpPr>
        <p:spPr>
          <a:xfrm>
            <a:off x="7770424" y="4641864"/>
            <a:ext cx="356100" cy="3561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81">
            <a:hlinkClick r:id="" action="ppaction://hlinkshowjump?jump=previousslide"/>
          </p:cNvPr>
          <p:cNvSpPr/>
          <p:nvPr/>
        </p:nvSpPr>
        <p:spPr>
          <a:xfrm>
            <a:off x="7462717" y="4728472"/>
            <a:ext cx="158147" cy="182899"/>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81">
            <a:hlinkClick r:id="" action="ppaction://hlinkshowjump?jump=nextslide"/>
          </p:cNvPr>
          <p:cNvSpPr/>
          <p:nvPr/>
        </p:nvSpPr>
        <p:spPr>
          <a:xfrm flipH="1">
            <a:off x="8276954" y="4728472"/>
            <a:ext cx="157277" cy="182899"/>
          </a:xfrm>
          <a:custGeom>
            <a:avLst/>
            <a:gdLst/>
            <a:ahLst/>
            <a:cxnLst/>
            <a:rect l="l" t="t" r="r" b="b"/>
            <a:pathLst>
              <a:path w="3434" h="3993" extrusionOk="0">
                <a:moveTo>
                  <a:pt x="3434" y="0"/>
                </a:moveTo>
                <a:lnTo>
                  <a:pt x="1" y="2006"/>
                </a:lnTo>
                <a:lnTo>
                  <a:pt x="3434" y="3993"/>
                </a:lnTo>
                <a:lnTo>
                  <a:pt x="34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extBox 1">
            <a:extLst>
              <a:ext uri="{FF2B5EF4-FFF2-40B4-BE49-F238E27FC236}">
                <a16:creationId xmlns:a16="http://schemas.microsoft.com/office/drawing/2014/main" id="{805D37C6-D852-2DAE-A25F-E682F5CBE3C1}"/>
              </a:ext>
            </a:extLst>
          </p:cNvPr>
          <p:cNvSpPr txBox="1"/>
          <p:nvPr/>
        </p:nvSpPr>
        <p:spPr>
          <a:xfrm>
            <a:off x="8697729" y="4808341"/>
            <a:ext cx="494893" cy="335159"/>
          </a:xfrm>
          <a:prstGeom prst="rect">
            <a:avLst/>
          </a:prstGeom>
          <a:noFill/>
          <a:ln>
            <a:noFill/>
          </a:ln>
        </p:spPr>
        <p:txBody>
          <a:bodyPr spcFirstLastPara="1" wrap="square" lIns="91425" tIns="0" rIns="91425" bIns="91425" anchor="t" anchorCtr="0">
            <a:noAutofit/>
          </a:bodyPr>
          <a:lstStyle>
            <a:defPPr marR="0" lvl="0" algn="l" rtl="0">
              <a:lnSpc>
                <a:spcPct val="100000"/>
              </a:lnSpc>
              <a:spcBef>
                <a:spcPts val="0"/>
              </a:spcBef>
              <a:spcAft>
                <a:spcPts val="0"/>
              </a:spcAft>
            </a:defPPr>
            <a:lvl1pPr marL="0" indent="0" algn="ctr">
              <a:buClr>
                <a:schemeClr val="lt1"/>
              </a:buClr>
              <a:buSzPts val="12000"/>
              <a:buFont typeface="Aldrich"/>
              <a:buNone/>
              <a:defRPr sz="12000">
                <a:solidFill>
                  <a:schemeClr val="lt2"/>
                </a:solidFill>
                <a:latin typeface="Aldrich"/>
                <a:ea typeface="Aldrich"/>
                <a:cs typeface="Aldrich"/>
                <a:sym typeface="Aldrich"/>
              </a:defRPr>
            </a:lvl1pPr>
            <a:lvl2pPr algn="ctr">
              <a:buClr>
                <a:schemeClr val="lt1"/>
              </a:buClr>
              <a:buSzPts val="12000"/>
              <a:buFont typeface="Aldrich"/>
              <a:buNone/>
              <a:defRPr sz="12000">
                <a:solidFill>
                  <a:schemeClr val="lt1"/>
                </a:solidFill>
                <a:latin typeface="Aldrich"/>
                <a:ea typeface="Aldrich"/>
                <a:cs typeface="Aldrich"/>
                <a:sym typeface="Aldrich"/>
              </a:defRPr>
            </a:lvl2pPr>
            <a:lvl3pPr algn="ctr">
              <a:buClr>
                <a:schemeClr val="lt1"/>
              </a:buClr>
              <a:buSzPts val="12000"/>
              <a:buFont typeface="Aldrich"/>
              <a:buNone/>
              <a:defRPr sz="12000">
                <a:solidFill>
                  <a:schemeClr val="lt1"/>
                </a:solidFill>
                <a:latin typeface="Aldrich"/>
                <a:ea typeface="Aldrich"/>
                <a:cs typeface="Aldrich"/>
                <a:sym typeface="Aldrich"/>
              </a:defRPr>
            </a:lvl3pPr>
            <a:lvl4pPr algn="ctr">
              <a:buClr>
                <a:schemeClr val="lt1"/>
              </a:buClr>
              <a:buSzPts val="12000"/>
              <a:buFont typeface="Aldrich"/>
              <a:buNone/>
              <a:defRPr sz="12000">
                <a:solidFill>
                  <a:schemeClr val="lt1"/>
                </a:solidFill>
                <a:latin typeface="Aldrich"/>
                <a:ea typeface="Aldrich"/>
                <a:cs typeface="Aldrich"/>
                <a:sym typeface="Aldrich"/>
              </a:defRPr>
            </a:lvl4pPr>
            <a:lvl5pPr algn="ctr">
              <a:buClr>
                <a:schemeClr val="lt1"/>
              </a:buClr>
              <a:buSzPts val="12000"/>
              <a:buFont typeface="Aldrich"/>
              <a:buNone/>
              <a:defRPr sz="12000">
                <a:solidFill>
                  <a:schemeClr val="lt1"/>
                </a:solidFill>
                <a:latin typeface="Aldrich"/>
                <a:ea typeface="Aldrich"/>
                <a:cs typeface="Aldrich"/>
                <a:sym typeface="Aldrich"/>
              </a:defRPr>
            </a:lvl5pPr>
            <a:lvl6pPr algn="ctr">
              <a:buClr>
                <a:schemeClr val="lt1"/>
              </a:buClr>
              <a:buSzPts val="12000"/>
              <a:buFont typeface="Aldrich"/>
              <a:buNone/>
              <a:defRPr sz="12000">
                <a:solidFill>
                  <a:schemeClr val="lt1"/>
                </a:solidFill>
                <a:latin typeface="Aldrich"/>
                <a:ea typeface="Aldrich"/>
                <a:cs typeface="Aldrich"/>
                <a:sym typeface="Aldrich"/>
              </a:defRPr>
            </a:lvl6pPr>
            <a:lvl7pPr algn="ctr">
              <a:buClr>
                <a:schemeClr val="lt1"/>
              </a:buClr>
              <a:buSzPts val="12000"/>
              <a:buFont typeface="Aldrich"/>
              <a:buNone/>
              <a:defRPr sz="12000">
                <a:solidFill>
                  <a:schemeClr val="lt1"/>
                </a:solidFill>
                <a:latin typeface="Aldrich"/>
                <a:ea typeface="Aldrich"/>
                <a:cs typeface="Aldrich"/>
                <a:sym typeface="Aldrich"/>
              </a:defRPr>
            </a:lvl7pPr>
            <a:lvl8pPr algn="ctr">
              <a:buClr>
                <a:schemeClr val="lt1"/>
              </a:buClr>
              <a:buSzPts val="12000"/>
              <a:buFont typeface="Aldrich"/>
              <a:buNone/>
              <a:defRPr sz="12000">
                <a:solidFill>
                  <a:schemeClr val="lt1"/>
                </a:solidFill>
                <a:latin typeface="Aldrich"/>
                <a:ea typeface="Aldrich"/>
                <a:cs typeface="Aldrich"/>
                <a:sym typeface="Aldrich"/>
              </a:defRPr>
            </a:lvl8pPr>
            <a:lvl9pPr algn="ctr">
              <a:buClr>
                <a:schemeClr val="lt1"/>
              </a:buClr>
              <a:buSzPts val="12000"/>
              <a:buFont typeface="Aldrich"/>
              <a:buNone/>
              <a:defRPr sz="12000">
                <a:solidFill>
                  <a:schemeClr val="lt1"/>
                </a:solidFill>
                <a:latin typeface="Aldrich"/>
                <a:ea typeface="Aldrich"/>
                <a:cs typeface="Aldrich"/>
                <a:sym typeface="Aldrich"/>
              </a:defRPr>
            </a:lvl9pPr>
          </a:lstStyle>
          <a:p>
            <a:r>
              <a:rPr lang="en-IN" sz="1600" dirty="0"/>
              <a:t>24</a:t>
            </a:r>
          </a:p>
        </p:txBody>
      </p:sp>
    </p:spTree>
    <p:extLst>
      <p:ext uri="{BB962C8B-B14F-4D97-AF65-F5344CB8AC3E}">
        <p14:creationId xmlns:p14="http://schemas.microsoft.com/office/powerpoint/2010/main" val="368792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3318"/>
                                        </p:tgtEl>
                                        <p:attrNameLst>
                                          <p:attrName>style.visibility</p:attrName>
                                        </p:attrNameLst>
                                      </p:cBhvr>
                                      <p:to>
                                        <p:strVal val="visible"/>
                                      </p:to>
                                    </p:set>
                                    <p:anim calcmode="lin" valueType="num">
                                      <p:cBhvr additive="base">
                                        <p:cTn id="7" dur="1000"/>
                                        <p:tgtEl>
                                          <p:spTgt spid="3318"/>
                                        </p:tgtEl>
                                        <p:attrNameLst>
                                          <p:attrName>ppt_x</p:attrName>
                                        </p:attrNameLst>
                                      </p:cBhvr>
                                      <p:tavLst>
                                        <p:tav tm="0">
                                          <p:val>
                                            <p:strVal val="#ppt_x+1"/>
                                          </p:val>
                                        </p:tav>
                                        <p:tav tm="100000">
                                          <p:val>
                                            <p:strVal val="#ppt_x"/>
                                          </p:val>
                                        </p:tav>
                                      </p:tavLst>
                                    </p:anim>
                                  </p:childTnLst>
                                </p:cTn>
                              </p:par>
                              <p:par>
                                <p:cTn id="8" presetID="2" presetClass="entr" presetSubtype="1" fill="hold" nodeType="withEffect">
                                  <p:stCondLst>
                                    <p:cond delay="0"/>
                                  </p:stCondLst>
                                  <p:childTnLst>
                                    <p:set>
                                      <p:cBhvr>
                                        <p:cTn id="9" dur="1" fill="hold">
                                          <p:stCondLst>
                                            <p:cond delay="0"/>
                                          </p:stCondLst>
                                        </p:cTn>
                                        <p:tgtEl>
                                          <p:spTgt spid="3314"/>
                                        </p:tgtEl>
                                        <p:attrNameLst>
                                          <p:attrName>style.visibility</p:attrName>
                                        </p:attrNameLst>
                                      </p:cBhvr>
                                      <p:to>
                                        <p:strVal val="visible"/>
                                      </p:to>
                                    </p:set>
                                    <p:anim calcmode="lin" valueType="num">
                                      <p:cBhvr additive="base">
                                        <p:cTn id="10" dur="1000"/>
                                        <p:tgtEl>
                                          <p:spTgt spid="3314"/>
                                        </p:tgtEl>
                                        <p:attrNameLst>
                                          <p:attrName>ppt_y</p:attrName>
                                        </p:attrNameLst>
                                      </p:cBhvr>
                                      <p:tavLst>
                                        <p:tav tm="0">
                                          <p:val>
                                            <p:strVal val="#ppt_y-1"/>
                                          </p:val>
                                        </p:tav>
                                        <p:tav tm="100000">
                                          <p:val>
                                            <p:strVal val="#ppt_y"/>
                                          </p:val>
                                        </p:tav>
                                      </p:tavLst>
                                    </p:anim>
                                  </p:childTnLst>
                                </p:cTn>
                              </p:par>
                              <p:par>
                                <p:cTn id="11" presetID="2" presetClass="entr" presetSubtype="8" fill="hold" nodeType="withEffect">
                                  <p:stCondLst>
                                    <p:cond delay="0"/>
                                  </p:stCondLst>
                                  <p:childTnLst>
                                    <p:set>
                                      <p:cBhvr>
                                        <p:cTn id="12" dur="1" fill="hold">
                                          <p:stCondLst>
                                            <p:cond delay="0"/>
                                          </p:stCondLst>
                                        </p:cTn>
                                        <p:tgtEl>
                                          <p:spTgt spid="3313"/>
                                        </p:tgtEl>
                                        <p:attrNameLst>
                                          <p:attrName>style.visibility</p:attrName>
                                        </p:attrNameLst>
                                      </p:cBhvr>
                                      <p:to>
                                        <p:strVal val="visible"/>
                                      </p:to>
                                    </p:set>
                                    <p:anim calcmode="lin" valueType="num">
                                      <p:cBhvr additive="base">
                                        <p:cTn id="13" dur="1000"/>
                                        <p:tgtEl>
                                          <p:spTgt spid="3313"/>
                                        </p:tgtEl>
                                        <p:attrNameLst>
                                          <p:attrName>ppt_x</p:attrName>
                                        </p:attrNameLst>
                                      </p:cBhvr>
                                      <p:tavLst>
                                        <p:tav tm="0">
                                          <p:val>
                                            <p:strVal val="#ppt_x-1"/>
                                          </p:val>
                                        </p:tav>
                                        <p:tav tm="100000">
                                          <p:val>
                                            <p:strVal val="#ppt_x"/>
                                          </p:val>
                                        </p:tav>
                                      </p:tavLst>
                                    </p:anim>
                                  </p:childTnLst>
                                </p:cTn>
                              </p:par>
                              <p:par>
                                <p:cTn id="14" presetID="2" presetClass="entr" presetSubtype="8" fill="hold" nodeType="withEffect">
                                  <p:stCondLst>
                                    <p:cond delay="0"/>
                                  </p:stCondLst>
                                  <p:childTnLst>
                                    <p:set>
                                      <p:cBhvr>
                                        <p:cTn id="15" dur="1" fill="hold">
                                          <p:stCondLst>
                                            <p:cond delay="0"/>
                                          </p:stCondLst>
                                        </p:cTn>
                                        <p:tgtEl>
                                          <p:spTgt spid="3316"/>
                                        </p:tgtEl>
                                        <p:attrNameLst>
                                          <p:attrName>style.visibility</p:attrName>
                                        </p:attrNameLst>
                                      </p:cBhvr>
                                      <p:to>
                                        <p:strVal val="visible"/>
                                      </p:to>
                                    </p:set>
                                    <p:anim calcmode="lin" valueType="num">
                                      <p:cBhvr additive="base">
                                        <p:cTn id="16" dur="1000"/>
                                        <p:tgtEl>
                                          <p:spTgt spid="3316"/>
                                        </p:tgtEl>
                                        <p:attrNameLst>
                                          <p:attrName>ppt_x</p:attrName>
                                        </p:attrNameLst>
                                      </p:cBhvr>
                                      <p:tavLst>
                                        <p:tav tm="0">
                                          <p:val>
                                            <p:strVal val="#ppt_x-1"/>
                                          </p:val>
                                        </p:tav>
                                        <p:tav tm="100000">
                                          <p:val>
                                            <p:strVal val="#ppt_x"/>
                                          </p:val>
                                        </p:tav>
                                      </p:tavLst>
                                    </p:anim>
                                  </p:childTnLst>
                                </p:cTn>
                              </p:par>
                              <p:par>
                                <p:cTn id="17" presetID="8" presetClass="emph" presetSubtype="0" fill="hold" nodeType="withEffect">
                                  <p:stCondLst>
                                    <p:cond delay="0"/>
                                  </p:stCondLst>
                                  <p:childTnLst>
                                    <p:animRot by="-21600000">
                                      <p:cBhvr>
                                        <p:cTn id="18" dur="1000" fill="hold"/>
                                        <p:tgtEl>
                                          <p:spTgt spid="3317"/>
                                        </p:tgtEl>
                                        <p:attrNameLst>
                                          <p:attrName>r</p:attrName>
                                        </p:attrNameLst>
                                      </p:cBhvr>
                                    </p:animRot>
                                  </p:childTnLst>
                                </p:cTn>
                              </p:par>
                              <p:par>
                                <p:cTn id="19" presetID="10" presetClass="entr" presetSubtype="0" fill="hold" nodeType="withEffect">
                                  <p:stCondLst>
                                    <p:cond delay="0"/>
                                  </p:stCondLst>
                                  <p:childTnLst>
                                    <p:set>
                                      <p:cBhvr>
                                        <p:cTn id="20" dur="1" fill="hold">
                                          <p:stCondLst>
                                            <p:cond delay="0"/>
                                          </p:stCondLst>
                                        </p:cTn>
                                        <p:tgtEl>
                                          <p:spTgt spid="3335"/>
                                        </p:tgtEl>
                                        <p:attrNameLst>
                                          <p:attrName>style.visibility</p:attrName>
                                        </p:attrNameLst>
                                      </p:cBhvr>
                                      <p:to>
                                        <p:strVal val="visible"/>
                                      </p:to>
                                    </p:set>
                                    <p:animEffect transition="in" filter="fade">
                                      <p:cBhvr>
                                        <p:cTn id="21" dur="1000"/>
                                        <p:tgtEl>
                                          <p:spTgt spid="3335"/>
                                        </p:tgtEl>
                                      </p:cBhvr>
                                    </p:animEffect>
                                  </p:childTnLst>
                                </p:cTn>
                              </p:par>
                              <p:par>
                                <p:cTn id="22" presetID="10" presetClass="entr" presetSubtype="0" fill="hold" nodeType="withEffect">
                                  <p:stCondLst>
                                    <p:cond delay="0"/>
                                  </p:stCondLst>
                                  <p:childTnLst>
                                    <p:set>
                                      <p:cBhvr>
                                        <p:cTn id="23" dur="1" fill="hold">
                                          <p:stCondLst>
                                            <p:cond delay="0"/>
                                          </p:stCondLst>
                                        </p:cTn>
                                        <p:tgtEl>
                                          <p:spTgt spid="3336"/>
                                        </p:tgtEl>
                                        <p:attrNameLst>
                                          <p:attrName>style.visibility</p:attrName>
                                        </p:attrNameLst>
                                      </p:cBhvr>
                                      <p:to>
                                        <p:strVal val="visible"/>
                                      </p:to>
                                    </p:set>
                                    <p:animEffect transition="in" filter="fade">
                                      <p:cBhvr>
                                        <p:cTn id="24" dur="1000"/>
                                        <p:tgtEl>
                                          <p:spTgt spid="3336"/>
                                        </p:tgtEl>
                                      </p:cBhvr>
                                    </p:animEffect>
                                  </p:childTnLst>
                                </p:cTn>
                              </p:par>
                              <p:par>
                                <p:cTn id="25" presetID="10" presetClass="entr" presetSubtype="0" fill="hold" nodeType="withEffect">
                                  <p:stCondLst>
                                    <p:cond delay="0"/>
                                  </p:stCondLst>
                                  <p:childTnLst>
                                    <p:set>
                                      <p:cBhvr>
                                        <p:cTn id="26" dur="1" fill="hold">
                                          <p:stCondLst>
                                            <p:cond delay="0"/>
                                          </p:stCondLst>
                                        </p:cTn>
                                        <p:tgtEl>
                                          <p:spTgt spid="3337"/>
                                        </p:tgtEl>
                                        <p:attrNameLst>
                                          <p:attrName>style.visibility</p:attrName>
                                        </p:attrNameLst>
                                      </p:cBhvr>
                                      <p:to>
                                        <p:strVal val="visible"/>
                                      </p:to>
                                    </p:set>
                                    <p:animEffect transition="in" filter="fade">
                                      <p:cBhvr>
                                        <p:cTn id="27" dur="1000"/>
                                        <p:tgtEl>
                                          <p:spTgt spid="3337"/>
                                        </p:tgtEl>
                                      </p:cBhvr>
                                    </p:animEffect>
                                  </p:childTnLst>
                                </p:cTn>
                              </p:par>
                              <p:par>
                                <p:cTn id="28" presetID="10" presetClass="entr" presetSubtype="0" fill="hold" nodeType="withEffect">
                                  <p:stCondLst>
                                    <p:cond delay="0"/>
                                  </p:stCondLst>
                                  <p:childTnLst>
                                    <p:set>
                                      <p:cBhvr>
                                        <p:cTn id="29" dur="1" fill="hold">
                                          <p:stCondLst>
                                            <p:cond delay="0"/>
                                          </p:stCondLst>
                                        </p:cTn>
                                        <p:tgtEl>
                                          <p:spTgt spid="3338"/>
                                        </p:tgtEl>
                                        <p:attrNameLst>
                                          <p:attrName>style.visibility</p:attrName>
                                        </p:attrNameLst>
                                      </p:cBhvr>
                                      <p:to>
                                        <p:strVal val="visible"/>
                                      </p:to>
                                    </p:set>
                                    <p:animEffect transition="in" filter="fade">
                                      <p:cBhvr>
                                        <p:cTn id="30" dur="1000"/>
                                        <p:tgtEl>
                                          <p:spTgt spid="3338"/>
                                        </p:tgtEl>
                                      </p:cBhvr>
                                    </p:animEffect>
                                  </p:childTnLst>
                                </p:cTn>
                              </p:par>
                              <p:par>
                                <p:cTn id="31" presetID="10" presetClass="entr" presetSubtype="0" fill="hold" nodeType="withEffect">
                                  <p:stCondLst>
                                    <p:cond delay="0"/>
                                  </p:stCondLst>
                                  <p:childTnLst>
                                    <p:set>
                                      <p:cBhvr>
                                        <p:cTn id="32" dur="1" fill="hold">
                                          <p:stCondLst>
                                            <p:cond delay="0"/>
                                          </p:stCondLst>
                                        </p:cTn>
                                        <p:tgtEl>
                                          <p:spTgt spid="3339"/>
                                        </p:tgtEl>
                                        <p:attrNameLst>
                                          <p:attrName>style.visibility</p:attrName>
                                        </p:attrNameLst>
                                      </p:cBhvr>
                                      <p:to>
                                        <p:strVal val="visible"/>
                                      </p:to>
                                    </p:set>
                                    <p:animEffect transition="in" filter="fade">
                                      <p:cBhvr>
                                        <p:cTn id="33" dur="1000"/>
                                        <p:tgtEl>
                                          <p:spTgt spid="33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943"/>
        <p:cNvGrpSpPr/>
        <p:nvPr/>
      </p:nvGrpSpPr>
      <p:grpSpPr>
        <a:xfrm>
          <a:off x="0" y="0"/>
          <a:ext cx="0" cy="0"/>
          <a:chOff x="0" y="0"/>
          <a:chExt cx="0" cy="0"/>
        </a:xfrm>
      </p:grpSpPr>
      <p:sp>
        <p:nvSpPr>
          <p:cNvPr id="2" name="TextBox 1">
            <a:extLst>
              <a:ext uri="{FF2B5EF4-FFF2-40B4-BE49-F238E27FC236}">
                <a16:creationId xmlns:a16="http://schemas.microsoft.com/office/drawing/2014/main" id="{AD36DA40-3D2C-0360-C1E0-6BD50C632B46}"/>
              </a:ext>
            </a:extLst>
          </p:cNvPr>
          <p:cNvSpPr txBox="1"/>
          <p:nvPr/>
        </p:nvSpPr>
        <p:spPr>
          <a:xfrm>
            <a:off x="1778793" y="0"/>
            <a:ext cx="6148727" cy="646331"/>
          </a:xfrm>
          <a:prstGeom prst="rect">
            <a:avLst/>
          </a:prstGeom>
          <a:noFill/>
        </p:spPr>
        <p:txBody>
          <a:bodyPr wrap="square">
            <a:spAutoFit/>
          </a:bodyPr>
          <a:lstStyle/>
          <a:p>
            <a:pPr algn="ctr"/>
            <a:r>
              <a:rPr lang="en-IN" sz="1800" dirty="0">
                <a:solidFill>
                  <a:schemeClr val="dk2"/>
                </a:solidFill>
                <a:latin typeface="Aldrich"/>
                <a:ea typeface="Aldrich"/>
                <a:cs typeface="Aldrich"/>
                <a:sym typeface="Aldrich"/>
              </a:rPr>
              <a:t>Top Entity Discovery – Organizations &amp; People</a:t>
            </a:r>
          </a:p>
          <a:p>
            <a:pPr marL="0" lvl="0" indent="0" algn="ctr" rtl="0">
              <a:spcBef>
                <a:spcPts val="0"/>
              </a:spcBef>
              <a:spcAft>
                <a:spcPts val="0"/>
              </a:spcAft>
              <a:buNone/>
            </a:pPr>
            <a:endParaRPr lang="en-IN" sz="1800" dirty="0">
              <a:solidFill>
                <a:schemeClr val="dk2"/>
              </a:solidFill>
              <a:latin typeface="Aldrich"/>
              <a:ea typeface="Aldrich"/>
              <a:cs typeface="Aldrich"/>
              <a:sym typeface="Aldrich"/>
            </a:endParaRPr>
          </a:p>
        </p:txBody>
      </p:sp>
      <p:sp>
        <p:nvSpPr>
          <p:cNvPr id="5" name="Google Shape;3241;p79">
            <a:extLst>
              <a:ext uri="{FF2B5EF4-FFF2-40B4-BE49-F238E27FC236}">
                <a16:creationId xmlns:a16="http://schemas.microsoft.com/office/drawing/2014/main" id="{AE9A3443-1F78-183E-E717-EC62FB13FE30}"/>
              </a:ext>
            </a:extLst>
          </p:cNvPr>
          <p:cNvSpPr txBox="1">
            <a:spLocks/>
          </p:cNvSpPr>
          <p:nvPr/>
        </p:nvSpPr>
        <p:spPr>
          <a:xfrm>
            <a:off x="844645" y="3283158"/>
            <a:ext cx="2787490" cy="79446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bg1"/>
              </a:buClr>
            </a:pPr>
            <a:r>
              <a:rPr lang="en-US" sz="800" dirty="0">
                <a:solidFill>
                  <a:schemeClr val="bg1"/>
                </a:solidFill>
              </a:rPr>
              <a:t>Figure 14</a:t>
            </a:r>
          </a:p>
        </p:txBody>
      </p:sp>
      <p:sp>
        <p:nvSpPr>
          <p:cNvPr id="6" name="Google Shape;3241;p79">
            <a:extLst>
              <a:ext uri="{FF2B5EF4-FFF2-40B4-BE49-F238E27FC236}">
                <a16:creationId xmlns:a16="http://schemas.microsoft.com/office/drawing/2014/main" id="{F8DB524E-3BA8-E7D7-9CA7-042935CFE8DE}"/>
              </a:ext>
            </a:extLst>
          </p:cNvPr>
          <p:cNvSpPr txBox="1">
            <a:spLocks/>
          </p:cNvSpPr>
          <p:nvPr/>
        </p:nvSpPr>
        <p:spPr>
          <a:xfrm>
            <a:off x="189428" y="3489538"/>
            <a:ext cx="4382572" cy="79446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buClr>
                <a:schemeClr val="bg1"/>
              </a:buClr>
            </a:pPr>
            <a:r>
              <a:rPr lang="en-US" dirty="0">
                <a:solidFill>
                  <a:schemeClr val="bg1"/>
                </a:solidFill>
              </a:rPr>
              <a:t>Top organizations (</a:t>
            </a:r>
            <a:r>
              <a:rPr lang="en-US" dirty="0" err="1">
                <a:solidFill>
                  <a:schemeClr val="bg1"/>
                </a:solidFill>
              </a:rPr>
              <a:t>ChatGPT</a:t>
            </a:r>
            <a:r>
              <a:rPr lang="en-US" dirty="0">
                <a:solidFill>
                  <a:schemeClr val="bg1"/>
                </a:solidFill>
              </a:rPr>
              <a:t>, Google, Microsoft) confirms the presence of AI boom that happened in the last quarter of 2022.</a:t>
            </a:r>
          </a:p>
          <a:p>
            <a:pPr marL="285750" indent="-285750" algn="just">
              <a:buClr>
                <a:schemeClr val="bg1"/>
              </a:buClr>
              <a:buFont typeface="Arial" panose="020B0604020202020204" pitchFamily="34" charset="0"/>
              <a:buChar char="•"/>
            </a:pPr>
            <a:endParaRPr lang="en-US" dirty="0">
              <a:solidFill>
                <a:schemeClr val="bg1"/>
              </a:solidFill>
            </a:endParaRPr>
          </a:p>
          <a:p>
            <a:pPr marL="285750" indent="-285750" algn="just">
              <a:buClr>
                <a:schemeClr val="bg1"/>
              </a:buClr>
              <a:buFont typeface="Arial" panose="020B0604020202020204" pitchFamily="34" charset="0"/>
              <a:buChar char="•"/>
            </a:pPr>
            <a:endParaRPr lang="en-US" dirty="0">
              <a:solidFill>
                <a:schemeClr val="bg1"/>
              </a:solidFill>
            </a:endParaRPr>
          </a:p>
          <a:p>
            <a:pPr marL="285750" indent="-285750" algn="just">
              <a:buClr>
                <a:schemeClr val="bg1"/>
              </a:buClr>
              <a:buFont typeface="Arial" panose="020B0604020202020204" pitchFamily="34" charset="0"/>
              <a:buChar char="•"/>
            </a:pPr>
            <a:endParaRPr lang="en-US" dirty="0">
              <a:solidFill>
                <a:schemeClr val="bg1"/>
              </a:solidFill>
            </a:endParaRPr>
          </a:p>
          <a:p>
            <a:pPr marL="285750" indent="-285750" algn="just">
              <a:buClr>
                <a:schemeClr val="bg1"/>
              </a:buClr>
              <a:buFont typeface="Arial" panose="020B0604020202020204" pitchFamily="34" charset="0"/>
              <a:buChar char="•"/>
            </a:pPr>
            <a:endParaRPr lang="en-US" dirty="0">
              <a:solidFill>
                <a:schemeClr val="bg1"/>
              </a:solidFill>
            </a:endParaRPr>
          </a:p>
        </p:txBody>
      </p:sp>
      <p:pic>
        <p:nvPicPr>
          <p:cNvPr id="3074" name="Picture 2">
            <a:extLst>
              <a:ext uri="{FF2B5EF4-FFF2-40B4-BE49-F238E27FC236}">
                <a16:creationId xmlns:a16="http://schemas.microsoft.com/office/drawing/2014/main" id="{46ABD03B-8CBE-72C4-C1D8-CA49DF4575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1208" y="642384"/>
            <a:ext cx="4100460" cy="2567381"/>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E09505A1-9A57-7327-B245-93CE3B56BC3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40959" y="642383"/>
            <a:ext cx="4311833" cy="2567381"/>
          </a:xfrm>
          <a:prstGeom prst="rect">
            <a:avLst/>
          </a:prstGeom>
          <a:noFill/>
          <a:extLst>
            <a:ext uri="{909E8E84-426E-40DD-AFC4-6F175D3DCCD1}">
              <a14:hiddenFill xmlns:a14="http://schemas.microsoft.com/office/drawing/2010/main">
                <a:solidFill>
                  <a:srgbClr val="FFFFFF"/>
                </a:solidFill>
              </a14:hiddenFill>
            </a:ext>
          </a:extLst>
        </p:spPr>
      </p:pic>
      <p:sp>
        <p:nvSpPr>
          <p:cNvPr id="3" name="Google Shape;3241;p79">
            <a:extLst>
              <a:ext uri="{FF2B5EF4-FFF2-40B4-BE49-F238E27FC236}">
                <a16:creationId xmlns:a16="http://schemas.microsoft.com/office/drawing/2014/main" id="{1FC33C09-4367-8D00-F22A-483DE895AC45}"/>
              </a:ext>
            </a:extLst>
          </p:cNvPr>
          <p:cNvSpPr txBox="1">
            <a:spLocks/>
          </p:cNvSpPr>
          <p:nvPr/>
        </p:nvSpPr>
        <p:spPr>
          <a:xfrm>
            <a:off x="4540958" y="3489538"/>
            <a:ext cx="4233281" cy="79446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buClr>
                <a:schemeClr val="bg1"/>
              </a:buClr>
            </a:pPr>
            <a:r>
              <a:rPr lang="en-US" dirty="0">
                <a:solidFill>
                  <a:schemeClr val="bg1"/>
                </a:solidFill>
              </a:rPr>
              <a:t>Musk remain on the top since the </a:t>
            </a:r>
            <a:r>
              <a:rPr lang="en-US" dirty="0" err="1">
                <a:solidFill>
                  <a:schemeClr val="bg1"/>
                </a:solidFill>
              </a:rPr>
              <a:t>ChatGPT</a:t>
            </a:r>
            <a:r>
              <a:rPr lang="en-US" dirty="0">
                <a:solidFill>
                  <a:schemeClr val="bg1"/>
                </a:solidFill>
              </a:rPr>
              <a:t> boom started, along with political personalities and CEO of </a:t>
            </a:r>
            <a:r>
              <a:rPr lang="en-US" dirty="0" err="1">
                <a:solidFill>
                  <a:schemeClr val="bg1"/>
                </a:solidFill>
              </a:rPr>
              <a:t>OpenAI</a:t>
            </a:r>
            <a:r>
              <a:rPr lang="en-US" dirty="0">
                <a:solidFill>
                  <a:schemeClr val="bg1"/>
                </a:solidFill>
              </a:rPr>
              <a:t>.</a:t>
            </a:r>
          </a:p>
        </p:txBody>
      </p:sp>
      <p:sp>
        <p:nvSpPr>
          <p:cNvPr id="4" name="Google Shape;3241;p79">
            <a:extLst>
              <a:ext uri="{FF2B5EF4-FFF2-40B4-BE49-F238E27FC236}">
                <a16:creationId xmlns:a16="http://schemas.microsoft.com/office/drawing/2014/main" id="{7D8B439F-3499-4C0E-BC92-E63789C232AD}"/>
              </a:ext>
            </a:extLst>
          </p:cNvPr>
          <p:cNvSpPr txBox="1">
            <a:spLocks/>
          </p:cNvSpPr>
          <p:nvPr/>
        </p:nvSpPr>
        <p:spPr>
          <a:xfrm>
            <a:off x="5303130" y="3209764"/>
            <a:ext cx="2787490" cy="79446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bg1"/>
              </a:buClr>
            </a:pPr>
            <a:r>
              <a:rPr lang="en-US" sz="800" dirty="0">
                <a:solidFill>
                  <a:schemeClr val="bg1"/>
                </a:solidFill>
              </a:rPr>
              <a:t>Figure 15</a:t>
            </a:r>
          </a:p>
        </p:txBody>
      </p:sp>
      <p:sp>
        <p:nvSpPr>
          <p:cNvPr id="7" name="TextBox 6">
            <a:extLst>
              <a:ext uri="{FF2B5EF4-FFF2-40B4-BE49-F238E27FC236}">
                <a16:creationId xmlns:a16="http://schemas.microsoft.com/office/drawing/2014/main" id="{4F834AF6-6AD4-ACD2-EDBF-29A597855B8D}"/>
              </a:ext>
            </a:extLst>
          </p:cNvPr>
          <p:cNvSpPr txBox="1"/>
          <p:nvPr/>
        </p:nvSpPr>
        <p:spPr>
          <a:xfrm>
            <a:off x="8697729" y="4808341"/>
            <a:ext cx="494893" cy="335159"/>
          </a:xfrm>
          <a:prstGeom prst="rect">
            <a:avLst/>
          </a:prstGeom>
          <a:noFill/>
          <a:ln>
            <a:noFill/>
          </a:ln>
        </p:spPr>
        <p:txBody>
          <a:bodyPr spcFirstLastPara="1" wrap="square" lIns="91425" tIns="0" rIns="91425" bIns="91425" anchor="t" anchorCtr="0">
            <a:noAutofit/>
          </a:bodyPr>
          <a:lstStyle>
            <a:defPPr marR="0" lvl="0" algn="l" rtl="0">
              <a:lnSpc>
                <a:spcPct val="100000"/>
              </a:lnSpc>
              <a:spcBef>
                <a:spcPts val="0"/>
              </a:spcBef>
              <a:spcAft>
                <a:spcPts val="0"/>
              </a:spcAft>
            </a:defPPr>
            <a:lvl1pPr marL="0" indent="0" algn="ctr">
              <a:buClr>
                <a:schemeClr val="lt1"/>
              </a:buClr>
              <a:buSzPts val="12000"/>
              <a:buFont typeface="Aldrich"/>
              <a:buNone/>
              <a:defRPr sz="12000">
                <a:solidFill>
                  <a:schemeClr val="lt2"/>
                </a:solidFill>
                <a:latin typeface="Aldrich"/>
                <a:ea typeface="Aldrich"/>
                <a:cs typeface="Aldrich"/>
                <a:sym typeface="Aldrich"/>
              </a:defRPr>
            </a:lvl1pPr>
            <a:lvl2pPr algn="ctr">
              <a:buClr>
                <a:schemeClr val="lt1"/>
              </a:buClr>
              <a:buSzPts val="12000"/>
              <a:buFont typeface="Aldrich"/>
              <a:buNone/>
              <a:defRPr sz="12000">
                <a:solidFill>
                  <a:schemeClr val="lt1"/>
                </a:solidFill>
                <a:latin typeface="Aldrich"/>
                <a:ea typeface="Aldrich"/>
                <a:cs typeface="Aldrich"/>
                <a:sym typeface="Aldrich"/>
              </a:defRPr>
            </a:lvl2pPr>
            <a:lvl3pPr algn="ctr">
              <a:buClr>
                <a:schemeClr val="lt1"/>
              </a:buClr>
              <a:buSzPts val="12000"/>
              <a:buFont typeface="Aldrich"/>
              <a:buNone/>
              <a:defRPr sz="12000">
                <a:solidFill>
                  <a:schemeClr val="lt1"/>
                </a:solidFill>
                <a:latin typeface="Aldrich"/>
                <a:ea typeface="Aldrich"/>
                <a:cs typeface="Aldrich"/>
                <a:sym typeface="Aldrich"/>
              </a:defRPr>
            </a:lvl3pPr>
            <a:lvl4pPr algn="ctr">
              <a:buClr>
                <a:schemeClr val="lt1"/>
              </a:buClr>
              <a:buSzPts val="12000"/>
              <a:buFont typeface="Aldrich"/>
              <a:buNone/>
              <a:defRPr sz="12000">
                <a:solidFill>
                  <a:schemeClr val="lt1"/>
                </a:solidFill>
                <a:latin typeface="Aldrich"/>
                <a:ea typeface="Aldrich"/>
                <a:cs typeface="Aldrich"/>
                <a:sym typeface="Aldrich"/>
              </a:defRPr>
            </a:lvl4pPr>
            <a:lvl5pPr algn="ctr">
              <a:buClr>
                <a:schemeClr val="lt1"/>
              </a:buClr>
              <a:buSzPts val="12000"/>
              <a:buFont typeface="Aldrich"/>
              <a:buNone/>
              <a:defRPr sz="12000">
                <a:solidFill>
                  <a:schemeClr val="lt1"/>
                </a:solidFill>
                <a:latin typeface="Aldrich"/>
                <a:ea typeface="Aldrich"/>
                <a:cs typeface="Aldrich"/>
                <a:sym typeface="Aldrich"/>
              </a:defRPr>
            </a:lvl5pPr>
            <a:lvl6pPr algn="ctr">
              <a:buClr>
                <a:schemeClr val="lt1"/>
              </a:buClr>
              <a:buSzPts val="12000"/>
              <a:buFont typeface="Aldrich"/>
              <a:buNone/>
              <a:defRPr sz="12000">
                <a:solidFill>
                  <a:schemeClr val="lt1"/>
                </a:solidFill>
                <a:latin typeface="Aldrich"/>
                <a:ea typeface="Aldrich"/>
                <a:cs typeface="Aldrich"/>
                <a:sym typeface="Aldrich"/>
              </a:defRPr>
            </a:lvl6pPr>
            <a:lvl7pPr algn="ctr">
              <a:buClr>
                <a:schemeClr val="lt1"/>
              </a:buClr>
              <a:buSzPts val="12000"/>
              <a:buFont typeface="Aldrich"/>
              <a:buNone/>
              <a:defRPr sz="12000">
                <a:solidFill>
                  <a:schemeClr val="lt1"/>
                </a:solidFill>
                <a:latin typeface="Aldrich"/>
                <a:ea typeface="Aldrich"/>
                <a:cs typeface="Aldrich"/>
                <a:sym typeface="Aldrich"/>
              </a:defRPr>
            </a:lvl7pPr>
            <a:lvl8pPr algn="ctr">
              <a:buClr>
                <a:schemeClr val="lt1"/>
              </a:buClr>
              <a:buSzPts val="12000"/>
              <a:buFont typeface="Aldrich"/>
              <a:buNone/>
              <a:defRPr sz="12000">
                <a:solidFill>
                  <a:schemeClr val="lt1"/>
                </a:solidFill>
                <a:latin typeface="Aldrich"/>
                <a:ea typeface="Aldrich"/>
                <a:cs typeface="Aldrich"/>
                <a:sym typeface="Aldrich"/>
              </a:defRPr>
            </a:lvl8pPr>
            <a:lvl9pPr algn="ctr">
              <a:buClr>
                <a:schemeClr val="lt1"/>
              </a:buClr>
              <a:buSzPts val="12000"/>
              <a:buFont typeface="Aldrich"/>
              <a:buNone/>
              <a:defRPr sz="12000">
                <a:solidFill>
                  <a:schemeClr val="lt1"/>
                </a:solidFill>
                <a:latin typeface="Aldrich"/>
                <a:ea typeface="Aldrich"/>
                <a:cs typeface="Aldrich"/>
                <a:sym typeface="Aldrich"/>
              </a:defRPr>
            </a:lvl9pPr>
          </a:lstStyle>
          <a:p>
            <a:r>
              <a:rPr lang="en-IN" sz="1600" dirty="0"/>
              <a:t>25</a:t>
            </a:r>
          </a:p>
        </p:txBody>
      </p:sp>
    </p:spTree>
    <p:extLst>
      <p:ext uri="{BB962C8B-B14F-4D97-AF65-F5344CB8AC3E}">
        <p14:creationId xmlns:p14="http://schemas.microsoft.com/office/powerpoint/2010/main" val="30408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1000"/>
                                        <p:tgtEl>
                                          <p:spTgt spid="6"/>
                                        </p:tgtEl>
                                      </p:cBhvr>
                                    </p:animEffect>
                                  </p:childTnLst>
                                </p:cTn>
                              </p:par>
                              <p:par>
                                <p:cTn id="11" presetID="10"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1000"/>
                                        <p:tgtEl>
                                          <p:spTgt spid="3"/>
                                        </p:tgtEl>
                                      </p:cBhvr>
                                    </p:animEffect>
                                  </p:childTnLst>
                                </p:cTn>
                              </p:par>
                              <p:par>
                                <p:cTn id="14" presetID="10" presetClass="entr" presetSubtype="0" fill="hold"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943"/>
        <p:cNvGrpSpPr/>
        <p:nvPr/>
      </p:nvGrpSpPr>
      <p:grpSpPr>
        <a:xfrm>
          <a:off x="0" y="0"/>
          <a:ext cx="0" cy="0"/>
          <a:chOff x="0" y="0"/>
          <a:chExt cx="0" cy="0"/>
        </a:xfrm>
      </p:grpSpPr>
      <p:sp>
        <p:nvSpPr>
          <p:cNvPr id="2" name="TextBox 1">
            <a:extLst>
              <a:ext uri="{FF2B5EF4-FFF2-40B4-BE49-F238E27FC236}">
                <a16:creationId xmlns:a16="http://schemas.microsoft.com/office/drawing/2014/main" id="{AD36DA40-3D2C-0360-C1E0-6BD50C632B46}"/>
              </a:ext>
            </a:extLst>
          </p:cNvPr>
          <p:cNvSpPr txBox="1"/>
          <p:nvPr/>
        </p:nvSpPr>
        <p:spPr>
          <a:xfrm>
            <a:off x="1776649" y="-55515"/>
            <a:ext cx="5586412" cy="369332"/>
          </a:xfrm>
          <a:prstGeom prst="rect">
            <a:avLst/>
          </a:prstGeom>
          <a:noFill/>
        </p:spPr>
        <p:txBody>
          <a:bodyPr wrap="square">
            <a:spAutoFit/>
          </a:bodyPr>
          <a:lstStyle/>
          <a:p>
            <a:pPr marL="0" lvl="0" indent="0" algn="ctr" rtl="0">
              <a:spcBef>
                <a:spcPts val="0"/>
              </a:spcBef>
              <a:spcAft>
                <a:spcPts val="0"/>
              </a:spcAft>
              <a:buNone/>
            </a:pPr>
            <a:r>
              <a:rPr lang="en-IN" sz="1800" dirty="0">
                <a:solidFill>
                  <a:schemeClr val="dk2"/>
                </a:solidFill>
                <a:latin typeface="Aldrich"/>
                <a:ea typeface="Aldrich"/>
                <a:cs typeface="Aldrich"/>
                <a:sym typeface="Aldrich"/>
              </a:rPr>
              <a:t>Top Entity Discovery - Locations</a:t>
            </a:r>
          </a:p>
        </p:txBody>
      </p:sp>
      <p:pic>
        <p:nvPicPr>
          <p:cNvPr id="4" name="Picture 3">
            <a:extLst>
              <a:ext uri="{FF2B5EF4-FFF2-40B4-BE49-F238E27FC236}">
                <a16:creationId xmlns:a16="http://schemas.microsoft.com/office/drawing/2014/main" id="{01113BF3-26C0-D3A9-68A0-3F6C41D8C57D}"/>
              </a:ext>
            </a:extLst>
          </p:cNvPr>
          <p:cNvPicPr>
            <a:picLocks noChangeAspect="1"/>
          </p:cNvPicPr>
          <p:nvPr/>
        </p:nvPicPr>
        <p:blipFill>
          <a:blip r:embed="rId3"/>
          <a:stretch>
            <a:fillRect/>
          </a:stretch>
        </p:blipFill>
        <p:spPr>
          <a:xfrm>
            <a:off x="557316" y="3414709"/>
            <a:ext cx="8031513" cy="506102"/>
          </a:xfrm>
          <a:prstGeom prst="rect">
            <a:avLst/>
          </a:prstGeom>
        </p:spPr>
      </p:pic>
      <p:pic>
        <p:nvPicPr>
          <p:cNvPr id="6" name="Picture 5">
            <a:extLst>
              <a:ext uri="{FF2B5EF4-FFF2-40B4-BE49-F238E27FC236}">
                <a16:creationId xmlns:a16="http://schemas.microsoft.com/office/drawing/2014/main" id="{42469DE4-BF4A-7A45-937A-0701BB10D288}"/>
              </a:ext>
            </a:extLst>
          </p:cNvPr>
          <p:cNvPicPr>
            <a:picLocks noChangeAspect="1"/>
          </p:cNvPicPr>
          <p:nvPr/>
        </p:nvPicPr>
        <p:blipFill>
          <a:blip r:embed="rId4"/>
          <a:stretch>
            <a:fillRect/>
          </a:stretch>
        </p:blipFill>
        <p:spPr>
          <a:xfrm>
            <a:off x="557316" y="3908908"/>
            <a:ext cx="8029368" cy="567300"/>
          </a:xfrm>
          <a:prstGeom prst="rect">
            <a:avLst/>
          </a:prstGeom>
        </p:spPr>
      </p:pic>
      <p:pic>
        <p:nvPicPr>
          <p:cNvPr id="8" name="Picture 7">
            <a:extLst>
              <a:ext uri="{FF2B5EF4-FFF2-40B4-BE49-F238E27FC236}">
                <a16:creationId xmlns:a16="http://schemas.microsoft.com/office/drawing/2014/main" id="{4FBA8D8A-5480-6512-A729-5DAECFC59FCE}"/>
              </a:ext>
            </a:extLst>
          </p:cNvPr>
          <p:cNvPicPr>
            <a:picLocks noChangeAspect="1"/>
          </p:cNvPicPr>
          <p:nvPr/>
        </p:nvPicPr>
        <p:blipFill>
          <a:blip r:embed="rId5"/>
          <a:stretch>
            <a:fillRect/>
          </a:stretch>
        </p:blipFill>
        <p:spPr>
          <a:xfrm>
            <a:off x="555171" y="4449267"/>
            <a:ext cx="8029368" cy="551495"/>
          </a:xfrm>
          <a:prstGeom prst="rect">
            <a:avLst/>
          </a:prstGeom>
        </p:spPr>
      </p:pic>
      <p:sp>
        <p:nvSpPr>
          <p:cNvPr id="9" name="Google Shape;3241;p79">
            <a:extLst>
              <a:ext uri="{FF2B5EF4-FFF2-40B4-BE49-F238E27FC236}">
                <a16:creationId xmlns:a16="http://schemas.microsoft.com/office/drawing/2014/main" id="{60D1424A-404E-B273-44C5-89B01C8E456D}"/>
              </a:ext>
            </a:extLst>
          </p:cNvPr>
          <p:cNvSpPr txBox="1">
            <a:spLocks/>
          </p:cNvSpPr>
          <p:nvPr/>
        </p:nvSpPr>
        <p:spPr>
          <a:xfrm>
            <a:off x="454056" y="3144529"/>
            <a:ext cx="4869058" cy="831874"/>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buClr>
                <a:schemeClr val="bg1"/>
              </a:buClr>
            </a:pPr>
            <a:r>
              <a:rPr lang="en-US" sz="1100" dirty="0">
                <a:solidFill>
                  <a:schemeClr val="bg1"/>
                </a:solidFill>
              </a:rPr>
              <a:t>Sample News Articles for Locations (Using K-train Summarization):</a:t>
            </a:r>
          </a:p>
        </p:txBody>
      </p:sp>
      <p:sp>
        <p:nvSpPr>
          <p:cNvPr id="11" name="Google Shape;3241;p79">
            <a:extLst>
              <a:ext uri="{FF2B5EF4-FFF2-40B4-BE49-F238E27FC236}">
                <a16:creationId xmlns:a16="http://schemas.microsoft.com/office/drawing/2014/main" id="{2784AABB-C034-5515-BA24-CD75B3C2F46F}"/>
              </a:ext>
            </a:extLst>
          </p:cNvPr>
          <p:cNvSpPr txBox="1">
            <a:spLocks/>
          </p:cNvSpPr>
          <p:nvPr/>
        </p:nvSpPr>
        <p:spPr>
          <a:xfrm>
            <a:off x="5171136" y="769867"/>
            <a:ext cx="3413403" cy="79446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lgn="just">
              <a:buClr>
                <a:schemeClr val="bg1"/>
              </a:buClr>
              <a:buFont typeface="Arial" panose="020B0604020202020204" pitchFamily="34" charset="0"/>
              <a:buChar char="•"/>
            </a:pPr>
            <a:r>
              <a:rPr lang="en-US" dirty="0">
                <a:solidFill>
                  <a:schemeClr val="bg1"/>
                </a:solidFill>
              </a:rPr>
              <a:t>Top locations include US, India &amp; China with US being on the top. (Figure 17)</a:t>
            </a:r>
          </a:p>
          <a:p>
            <a:pPr marL="285750" indent="-285750" algn="just">
              <a:buClr>
                <a:schemeClr val="bg1"/>
              </a:buClr>
              <a:buFont typeface="Arial" panose="020B0604020202020204" pitchFamily="34" charset="0"/>
              <a:buChar char="•"/>
            </a:pPr>
            <a:endParaRPr lang="en-US" dirty="0">
              <a:solidFill>
                <a:schemeClr val="bg1"/>
              </a:solidFill>
            </a:endParaRPr>
          </a:p>
          <a:p>
            <a:pPr marL="285750" indent="-285750" algn="just">
              <a:buClr>
                <a:schemeClr val="bg1"/>
              </a:buClr>
              <a:buFont typeface="Arial" panose="020B0604020202020204" pitchFamily="34" charset="0"/>
              <a:buChar char="•"/>
            </a:pPr>
            <a:r>
              <a:rPr lang="en-US" dirty="0">
                <a:solidFill>
                  <a:schemeClr val="bg1"/>
                </a:solidFill>
              </a:rPr>
              <a:t>Further, we can see in summarization (Figure 18), how these locations are related to AI technology, cyber attacks etc.</a:t>
            </a:r>
          </a:p>
          <a:p>
            <a:pPr marL="285750" indent="-285750" algn="just">
              <a:buClr>
                <a:schemeClr val="bg1"/>
              </a:buClr>
              <a:buFont typeface="Arial" panose="020B0604020202020204" pitchFamily="34" charset="0"/>
              <a:buChar char="•"/>
            </a:pPr>
            <a:endParaRPr lang="en-US" dirty="0">
              <a:solidFill>
                <a:schemeClr val="bg1"/>
              </a:solidFill>
            </a:endParaRPr>
          </a:p>
        </p:txBody>
      </p:sp>
      <p:sp>
        <p:nvSpPr>
          <p:cNvPr id="12" name="Google Shape;3241;p79">
            <a:extLst>
              <a:ext uri="{FF2B5EF4-FFF2-40B4-BE49-F238E27FC236}">
                <a16:creationId xmlns:a16="http://schemas.microsoft.com/office/drawing/2014/main" id="{D79D4501-262E-74AE-76E4-114CB5635670}"/>
              </a:ext>
            </a:extLst>
          </p:cNvPr>
          <p:cNvSpPr txBox="1">
            <a:spLocks/>
          </p:cNvSpPr>
          <p:nvPr/>
        </p:nvSpPr>
        <p:spPr>
          <a:xfrm>
            <a:off x="1268426" y="3021145"/>
            <a:ext cx="2787490" cy="79446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bg1"/>
              </a:buClr>
            </a:pPr>
            <a:r>
              <a:rPr lang="en-US" sz="800" dirty="0">
                <a:solidFill>
                  <a:schemeClr val="bg1"/>
                </a:solidFill>
              </a:rPr>
              <a:t>Figure 16</a:t>
            </a:r>
          </a:p>
        </p:txBody>
      </p:sp>
      <p:sp>
        <p:nvSpPr>
          <p:cNvPr id="13" name="Google Shape;3241;p79">
            <a:extLst>
              <a:ext uri="{FF2B5EF4-FFF2-40B4-BE49-F238E27FC236}">
                <a16:creationId xmlns:a16="http://schemas.microsoft.com/office/drawing/2014/main" id="{6EFD02A8-6563-F150-5C80-036E7D2F76C1}"/>
              </a:ext>
            </a:extLst>
          </p:cNvPr>
          <p:cNvSpPr txBox="1">
            <a:spLocks/>
          </p:cNvSpPr>
          <p:nvPr/>
        </p:nvSpPr>
        <p:spPr>
          <a:xfrm>
            <a:off x="2812596" y="4915280"/>
            <a:ext cx="2787490" cy="79446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bg1"/>
              </a:buClr>
            </a:pPr>
            <a:r>
              <a:rPr lang="en-US" sz="800" dirty="0">
                <a:solidFill>
                  <a:schemeClr val="bg1"/>
                </a:solidFill>
              </a:rPr>
              <a:t>Figure 17</a:t>
            </a:r>
          </a:p>
        </p:txBody>
      </p:sp>
      <p:pic>
        <p:nvPicPr>
          <p:cNvPr id="4098" name="Picture 2">
            <a:extLst>
              <a:ext uri="{FF2B5EF4-FFF2-40B4-BE49-F238E27FC236}">
                <a16:creationId xmlns:a16="http://schemas.microsoft.com/office/drawing/2014/main" id="{2722FF0A-C5EE-6B44-27BB-55F19238BB6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4320" y="361368"/>
            <a:ext cx="4336087" cy="268985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089176C4-93CD-78F4-EE91-9986D3DBBA32}"/>
              </a:ext>
            </a:extLst>
          </p:cNvPr>
          <p:cNvSpPr txBox="1"/>
          <p:nvPr/>
        </p:nvSpPr>
        <p:spPr>
          <a:xfrm>
            <a:off x="8697729" y="4808341"/>
            <a:ext cx="494893" cy="335159"/>
          </a:xfrm>
          <a:prstGeom prst="rect">
            <a:avLst/>
          </a:prstGeom>
          <a:noFill/>
          <a:ln>
            <a:noFill/>
          </a:ln>
        </p:spPr>
        <p:txBody>
          <a:bodyPr spcFirstLastPara="1" wrap="square" lIns="91425" tIns="0" rIns="91425" bIns="91425" anchor="t" anchorCtr="0">
            <a:noAutofit/>
          </a:bodyPr>
          <a:lstStyle>
            <a:defPPr marR="0" lvl="0" algn="l" rtl="0">
              <a:lnSpc>
                <a:spcPct val="100000"/>
              </a:lnSpc>
              <a:spcBef>
                <a:spcPts val="0"/>
              </a:spcBef>
              <a:spcAft>
                <a:spcPts val="0"/>
              </a:spcAft>
            </a:defPPr>
            <a:lvl1pPr marL="0" indent="0" algn="ctr">
              <a:buClr>
                <a:schemeClr val="lt1"/>
              </a:buClr>
              <a:buSzPts val="12000"/>
              <a:buFont typeface="Aldrich"/>
              <a:buNone/>
              <a:defRPr sz="12000">
                <a:solidFill>
                  <a:schemeClr val="lt2"/>
                </a:solidFill>
                <a:latin typeface="Aldrich"/>
                <a:ea typeface="Aldrich"/>
                <a:cs typeface="Aldrich"/>
                <a:sym typeface="Aldrich"/>
              </a:defRPr>
            </a:lvl1pPr>
            <a:lvl2pPr algn="ctr">
              <a:buClr>
                <a:schemeClr val="lt1"/>
              </a:buClr>
              <a:buSzPts val="12000"/>
              <a:buFont typeface="Aldrich"/>
              <a:buNone/>
              <a:defRPr sz="12000">
                <a:solidFill>
                  <a:schemeClr val="lt1"/>
                </a:solidFill>
                <a:latin typeface="Aldrich"/>
                <a:ea typeface="Aldrich"/>
                <a:cs typeface="Aldrich"/>
                <a:sym typeface="Aldrich"/>
              </a:defRPr>
            </a:lvl2pPr>
            <a:lvl3pPr algn="ctr">
              <a:buClr>
                <a:schemeClr val="lt1"/>
              </a:buClr>
              <a:buSzPts val="12000"/>
              <a:buFont typeface="Aldrich"/>
              <a:buNone/>
              <a:defRPr sz="12000">
                <a:solidFill>
                  <a:schemeClr val="lt1"/>
                </a:solidFill>
                <a:latin typeface="Aldrich"/>
                <a:ea typeface="Aldrich"/>
                <a:cs typeface="Aldrich"/>
                <a:sym typeface="Aldrich"/>
              </a:defRPr>
            </a:lvl3pPr>
            <a:lvl4pPr algn="ctr">
              <a:buClr>
                <a:schemeClr val="lt1"/>
              </a:buClr>
              <a:buSzPts val="12000"/>
              <a:buFont typeface="Aldrich"/>
              <a:buNone/>
              <a:defRPr sz="12000">
                <a:solidFill>
                  <a:schemeClr val="lt1"/>
                </a:solidFill>
                <a:latin typeface="Aldrich"/>
                <a:ea typeface="Aldrich"/>
                <a:cs typeface="Aldrich"/>
                <a:sym typeface="Aldrich"/>
              </a:defRPr>
            </a:lvl4pPr>
            <a:lvl5pPr algn="ctr">
              <a:buClr>
                <a:schemeClr val="lt1"/>
              </a:buClr>
              <a:buSzPts val="12000"/>
              <a:buFont typeface="Aldrich"/>
              <a:buNone/>
              <a:defRPr sz="12000">
                <a:solidFill>
                  <a:schemeClr val="lt1"/>
                </a:solidFill>
                <a:latin typeface="Aldrich"/>
                <a:ea typeface="Aldrich"/>
                <a:cs typeface="Aldrich"/>
                <a:sym typeface="Aldrich"/>
              </a:defRPr>
            </a:lvl5pPr>
            <a:lvl6pPr algn="ctr">
              <a:buClr>
                <a:schemeClr val="lt1"/>
              </a:buClr>
              <a:buSzPts val="12000"/>
              <a:buFont typeface="Aldrich"/>
              <a:buNone/>
              <a:defRPr sz="12000">
                <a:solidFill>
                  <a:schemeClr val="lt1"/>
                </a:solidFill>
                <a:latin typeface="Aldrich"/>
                <a:ea typeface="Aldrich"/>
                <a:cs typeface="Aldrich"/>
                <a:sym typeface="Aldrich"/>
              </a:defRPr>
            </a:lvl6pPr>
            <a:lvl7pPr algn="ctr">
              <a:buClr>
                <a:schemeClr val="lt1"/>
              </a:buClr>
              <a:buSzPts val="12000"/>
              <a:buFont typeface="Aldrich"/>
              <a:buNone/>
              <a:defRPr sz="12000">
                <a:solidFill>
                  <a:schemeClr val="lt1"/>
                </a:solidFill>
                <a:latin typeface="Aldrich"/>
                <a:ea typeface="Aldrich"/>
                <a:cs typeface="Aldrich"/>
                <a:sym typeface="Aldrich"/>
              </a:defRPr>
            </a:lvl7pPr>
            <a:lvl8pPr algn="ctr">
              <a:buClr>
                <a:schemeClr val="lt1"/>
              </a:buClr>
              <a:buSzPts val="12000"/>
              <a:buFont typeface="Aldrich"/>
              <a:buNone/>
              <a:defRPr sz="12000">
                <a:solidFill>
                  <a:schemeClr val="lt1"/>
                </a:solidFill>
                <a:latin typeface="Aldrich"/>
                <a:ea typeface="Aldrich"/>
                <a:cs typeface="Aldrich"/>
                <a:sym typeface="Aldrich"/>
              </a:defRPr>
            </a:lvl8pPr>
            <a:lvl9pPr algn="ctr">
              <a:buClr>
                <a:schemeClr val="lt1"/>
              </a:buClr>
              <a:buSzPts val="12000"/>
              <a:buFont typeface="Aldrich"/>
              <a:buNone/>
              <a:defRPr sz="12000">
                <a:solidFill>
                  <a:schemeClr val="lt1"/>
                </a:solidFill>
                <a:latin typeface="Aldrich"/>
                <a:ea typeface="Aldrich"/>
                <a:cs typeface="Aldrich"/>
                <a:sym typeface="Aldrich"/>
              </a:defRPr>
            </a:lvl9pPr>
          </a:lstStyle>
          <a:p>
            <a:r>
              <a:rPr lang="en-IN" sz="1600" dirty="0"/>
              <a:t>26</a:t>
            </a:r>
          </a:p>
        </p:txBody>
      </p:sp>
    </p:spTree>
    <p:extLst>
      <p:ext uri="{BB962C8B-B14F-4D97-AF65-F5344CB8AC3E}">
        <p14:creationId xmlns:p14="http://schemas.microsoft.com/office/powerpoint/2010/main" val="1268245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1000"/>
                                        <p:tgtEl>
                                          <p:spTgt spid="11"/>
                                        </p:tgtEl>
                                      </p:cBhvr>
                                    </p:animEffect>
                                  </p:childTnLst>
                                </p:cTn>
                              </p:par>
                              <p:par>
                                <p:cTn id="11" presetID="10"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1000"/>
                                        <p:tgtEl>
                                          <p:spTgt spid="12"/>
                                        </p:tgtEl>
                                      </p:cBhvr>
                                    </p:animEffect>
                                  </p:childTnLst>
                                </p:cTn>
                              </p:par>
                              <p:par>
                                <p:cTn id="14" presetID="10" presetClass="entr" presetSubtype="0" fill="hold"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312"/>
        <p:cNvGrpSpPr/>
        <p:nvPr/>
      </p:nvGrpSpPr>
      <p:grpSpPr>
        <a:xfrm>
          <a:off x="0" y="0"/>
          <a:ext cx="0" cy="0"/>
          <a:chOff x="0" y="0"/>
          <a:chExt cx="0" cy="0"/>
        </a:xfrm>
      </p:grpSpPr>
      <p:sp>
        <p:nvSpPr>
          <p:cNvPr id="3313" name="Google Shape;3313;p81"/>
          <p:cNvSpPr txBox="1">
            <a:spLocks noGrp="1"/>
          </p:cNvSpPr>
          <p:nvPr>
            <p:ph type="title"/>
          </p:nvPr>
        </p:nvSpPr>
        <p:spPr>
          <a:xfrm>
            <a:off x="1116375" y="1556340"/>
            <a:ext cx="4509600" cy="1287900"/>
          </a:xfrm>
          <a:prstGeom prst="rect">
            <a:avLst/>
          </a:prstGeom>
        </p:spPr>
        <p:txBody>
          <a:bodyPr spcFirstLastPara="1" wrap="square" lIns="91425" tIns="0" rIns="91425" bIns="91425" anchor="t" anchorCtr="0">
            <a:noAutofit/>
          </a:bodyPr>
          <a:lstStyle/>
          <a:p>
            <a:pPr marL="0" lvl="0" indent="0" algn="r" rtl="0">
              <a:spcBef>
                <a:spcPts val="0"/>
              </a:spcBef>
              <a:spcAft>
                <a:spcPts val="0"/>
              </a:spcAft>
              <a:buNone/>
            </a:pPr>
            <a:r>
              <a:rPr lang="en-IN" dirty="0"/>
              <a:t>Targeted Sentiment Identification</a:t>
            </a:r>
            <a:endParaRPr dirty="0"/>
          </a:p>
        </p:txBody>
      </p:sp>
      <p:sp>
        <p:nvSpPr>
          <p:cNvPr id="3314" name="Google Shape;3314;p81"/>
          <p:cNvSpPr txBox="1">
            <a:spLocks noGrp="1"/>
          </p:cNvSpPr>
          <p:nvPr>
            <p:ph type="title" idx="2"/>
          </p:nvPr>
        </p:nvSpPr>
        <p:spPr>
          <a:xfrm>
            <a:off x="5638521" y="1356584"/>
            <a:ext cx="2575200" cy="15999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dirty="0"/>
              <a:t>08</a:t>
            </a:r>
            <a:endParaRPr dirty="0"/>
          </a:p>
        </p:txBody>
      </p:sp>
      <p:cxnSp>
        <p:nvCxnSpPr>
          <p:cNvPr id="3316" name="Google Shape;3316;p81"/>
          <p:cNvCxnSpPr/>
          <p:nvPr/>
        </p:nvCxnSpPr>
        <p:spPr>
          <a:xfrm>
            <a:off x="1407075" y="3659013"/>
            <a:ext cx="4218900" cy="0"/>
          </a:xfrm>
          <a:prstGeom prst="straightConnector1">
            <a:avLst/>
          </a:prstGeom>
          <a:noFill/>
          <a:ln w="9525" cap="flat" cmpd="sng">
            <a:solidFill>
              <a:schemeClr val="lt1"/>
            </a:solidFill>
            <a:prstDash val="solid"/>
            <a:round/>
            <a:headEnd type="none" w="med" len="med"/>
            <a:tailEnd type="none" w="med" len="med"/>
          </a:ln>
        </p:spPr>
      </p:cxnSp>
      <p:sp>
        <p:nvSpPr>
          <p:cNvPr id="3317" name="Google Shape;3317;p81"/>
          <p:cNvSpPr/>
          <p:nvPr/>
        </p:nvSpPr>
        <p:spPr>
          <a:xfrm rot="10800000" flipH="1">
            <a:off x="354563" y="2397259"/>
            <a:ext cx="825452" cy="1673688"/>
          </a:xfrm>
          <a:custGeom>
            <a:avLst/>
            <a:gdLst/>
            <a:ahLst/>
            <a:cxnLst/>
            <a:rect l="l" t="t" r="r" b="b"/>
            <a:pathLst>
              <a:path w="16883" h="34232" fill="none" extrusionOk="0">
                <a:moveTo>
                  <a:pt x="16882" y="34232"/>
                </a:moveTo>
                <a:cubicBezTo>
                  <a:pt x="7517" y="34109"/>
                  <a:pt x="1" y="26494"/>
                  <a:pt x="1" y="17129"/>
                </a:cubicBezTo>
                <a:cubicBezTo>
                  <a:pt x="1" y="7764"/>
                  <a:pt x="7517" y="124"/>
                  <a:pt x="16882" y="1"/>
                </a:cubicBezTo>
              </a:path>
            </a:pathLst>
          </a:custGeom>
          <a:noFill/>
          <a:ln w="85025" cap="flat" cmpd="sng">
            <a:solidFill>
              <a:schemeClr val="lt1"/>
            </a:solidFill>
            <a:prstDash val="solid"/>
            <a:miter lim="246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18" name="Google Shape;3318;p81"/>
          <p:cNvGrpSpPr/>
          <p:nvPr/>
        </p:nvGrpSpPr>
        <p:grpSpPr>
          <a:xfrm flipH="1">
            <a:off x="5943474" y="3141820"/>
            <a:ext cx="1965289" cy="517060"/>
            <a:chOff x="3539975" y="3523525"/>
            <a:chExt cx="745925" cy="196250"/>
          </a:xfrm>
        </p:grpSpPr>
        <p:sp>
          <p:nvSpPr>
            <p:cNvPr id="3319" name="Google Shape;3319;p81"/>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81"/>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81"/>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81"/>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81"/>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81"/>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81"/>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81"/>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81"/>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81"/>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81"/>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81"/>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81"/>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81"/>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81"/>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81"/>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35" name="Google Shape;3335;p81"/>
          <p:cNvSpPr/>
          <p:nvPr/>
        </p:nvSpPr>
        <p:spPr>
          <a:xfrm>
            <a:off x="7770424" y="4641864"/>
            <a:ext cx="356100" cy="356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81"/>
          <p:cNvSpPr/>
          <p:nvPr/>
        </p:nvSpPr>
        <p:spPr>
          <a:xfrm rot="-5400000">
            <a:off x="7837924" y="4715039"/>
            <a:ext cx="221100" cy="182100"/>
          </a:xfrm>
          <a:prstGeom prst="homePlat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81">
            <a:hlinkClick r:id="rId3" action="ppaction://hlinksldjump"/>
          </p:cNvPr>
          <p:cNvSpPr/>
          <p:nvPr/>
        </p:nvSpPr>
        <p:spPr>
          <a:xfrm>
            <a:off x="7770424" y="4641864"/>
            <a:ext cx="356100" cy="3561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81">
            <a:hlinkClick r:id="" action="ppaction://hlinkshowjump?jump=previousslide"/>
          </p:cNvPr>
          <p:cNvSpPr/>
          <p:nvPr/>
        </p:nvSpPr>
        <p:spPr>
          <a:xfrm>
            <a:off x="7462717" y="4728472"/>
            <a:ext cx="158147" cy="182899"/>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81">
            <a:hlinkClick r:id="" action="ppaction://hlinkshowjump?jump=nextslide"/>
          </p:cNvPr>
          <p:cNvSpPr/>
          <p:nvPr/>
        </p:nvSpPr>
        <p:spPr>
          <a:xfrm flipH="1">
            <a:off x="8276954" y="4728472"/>
            <a:ext cx="157277" cy="182899"/>
          </a:xfrm>
          <a:custGeom>
            <a:avLst/>
            <a:gdLst/>
            <a:ahLst/>
            <a:cxnLst/>
            <a:rect l="l" t="t" r="r" b="b"/>
            <a:pathLst>
              <a:path w="3434" h="3993" extrusionOk="0">
                <a:moveTo>
                  <a:pt x="3434" y="0"/>
                </a:moveTo>
                <a:lnTo>
                  <a:pt x="1" y="2006"/>
                </a:lnTo>
                <a:lnTo>
                  <a:pt x="3434" y="3993"/>
                </a:lnTo>
                <a:lnTo>
                  <a:pt x="34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extBox 1">
            <a:extLst>
              <a:ext uri="{FF2B5EF4-FFF2-40B4-BE49-F238E27FC236}">
                <a16:creationId xmlns:a16="http://schemas.microsoft.com/office/drawing/2014/main" id="{E1645FBF-0AAC-3F88-1A6A-B9601E41C755}"/>
              </a:ext>
            </a:extLst>
          </p:cNvPr>
          <p:cNvSpPr txBox="1"/>
          <p:nvPr/>
        </p:nvSpPr>
        <p:spPr>
          <a:xfrm>
            <a:off x="8697729" y="4808341"/>
            <a:ext cx="494893" cy="335159"/>
          </a:xfrm>
          <a:prstGeom prst="rect">
            <a:avLst/>
          </a:prstGeom>
          <a:noFill/>
          <a:ln>
            <a:noFill/>
          </a:ln>
        </p:spPr>
        <p:txBody>
          <a:bodyPr spcFirstLastPara="1" wrap="square" lIns="91425" tIns="0" rIns="91425" bIns="91425" anchor="t" anchorCtr="0">
            <a:noAutofit/>
          </a:bodyPr>
          <a:lstStyle>
            <a:defPPr marR="0" lvl="0" algn="l" rtl="0">
              <a:lnSpc>
                <a:spcPct val="100000"/>
              </a:lnSpc>
              <a:spcBef>
                <a:spcPts val="0"/>
              </a:spcBef>
              <a:spcAft>
                <a:spcPts val="0"/>
              </a:spcAft>
            </a:defPPr>
            <a:lvl1pPr marL="0" indent="0" algn="ctr">
              <a:buClr>
                <a:schemeClr val="lt1"/>
              </a:buClr>
              <a:buSzPts val="12000"/>
              <a:buFont typeface="Aldrich"/>
              <a:buNone/>
              <a:defRPr sz="12000">
                <a:solidFill>
                  <a:schemeClr val="lt2"/>
                </a:solidFill>
                <a:latin typeface="Aldrich"/>
                <a:ea typeface="Aldrich"/>
                <a:cs typeface="Aldrich"/>
                <a:sym typeface="Aldrich"/>
              </a:defRPr>
            </a:lvl1pPr>
            <a:lvl2pPr algn="ctr">
              <a:buClr>
                <a:schemeClr val="lt1"/>
              </a:buClr>
              <a:buSzPts val="12000"/>
              <a:buFont typeface="Aldrich"/>
              <a:buNone/>
              <a:defRPr sz="12000">
                <a:solidFill>
                  <a:schemeClr val="lt1"/>
                </a:solidFill>
                <a:latin typeface="Aldrich"/>
                <a:ea typeface="Aldrich"/>
                <a:cs typeface="Aldrich"/>
                <a:sym typeface="Aldrich"/>
              </a:defRPr>
            </a:lvl2pPr>
            <a:lvl3pPr algn="ctr">
              <a:buClr>
                <a:schemeClr val="lt1"/>
              </a:buClr>
              <a:buSzPts val="12000"/>
              <a:buFont typeface="Aldrich"/>
              <a:buNone/>
              <a:defRPr sz="12000">
                <a:solidFill>
                  <a:schemeClr val="lt1"/>
                </a:solidFill>
                <a:latin typeface="Aldrich"/>
                <a:ea typeface="Aldrich"/>
                <a:cs typeface="Aldrich"/>
                <a:sym typeface="Aldrich"/>
              </a:defRPr>
            </a:lvl3pPr>
            <a:lvl4pPr algn="ctr">
              <a:buClr>
                <a:schemeClr val="lt1"/>
              </a:buClr>
              <a:buSzPts val="12000"/>
              <a:buFont typeface="Aldrich"/>
              <a:buNone/>
              <a:defRPr sz="12000">
                <a:solidFill>
                  <a:schemeClr val="lt1"/>
                </a:solidFill>
                <a:latin typeface="Aldrich"/>
                <a:ea typeface="Aldrich"/>
                <a:cs typeface="Aldrich"/>
                <a:sym typeface="Aldrich"/>
              </a:defRPr>
            </a:lvl4pPr>
            <a:lvl5pPr algn="ctr">
              <a:buClr>
                <a:schemeClr val="lt1"/>
              </a:buClr>
              <a:buSzPts val="12000"/>
              <a:buFont typeface="Aldrich"/>
              <a:buNone/>
              <a:defRPr sz="12000">
                <a:solidFill>
                  <a:schemeClr val="lt1"/>
                </a:solidFill>
                <a:latin typeface="Aldrich"/>
                <a:ea typeface="Aldrich"/>
                <a:cs typeface="Aldrich"/>
                <a:sym typeface="Aldrich"/>
              </a:defRPr>
            </a:lvl5pPr>
            <a:lvl6pPr algn="ctr">
              <a:buClr>
                <a:schemeClr val="lt1"/>
              </a:buClr>
              <a:buSzPts val="12000"/>
              <a:buFont typeface="Aldrich"/>
              <a:buNone/>
              <a:defRPr sz="12000">
                <a:solidFill>
                  <a:schemeClr val="lt1"/>
                </a:solidFill>
                <a:latin typeface="Aldrich"/>
                <a:ea typeface="Aldrich"/>
                <a:cs typeface="Aldrich"/>
                <a:sym typeface="Aldrich"/>
              </a:defRPr>
            </a:lvl6pPr>
            <a:lvl7pPr algn="ctr">
              <a:buClr>
                <a:schemeClr val="lt1"/>
              </a:buClr>
              <a:buSzPts val="12000"/>
              <a:buFont typeface="Aldrich"/>
              <a:buNone/>
              <a:defRPr sz="12000">
                <a:solidFill>
                  <a:schemeClr val="lt1"/>
                </a:solidFill>
                <a:latin typeface="Aldrich"/>
                <a:ea typeface="Aldrich"/>
                <a:cs typeface="Aldrich"/>
                <a:sym typeface="Aldrich"/>
              </a:defRPr>
            </a:lvl7pPr>
            <a:lvl8pPr algn="ctr">
              <a:buClr>
                <a:schemeClr val="lt1"/>
              </a:buClr>
              <a:buSzPts val="12000"/>
              <a:buFont typeface="Aldrich"/>
              <a:buNone/>
              <a:defRPr sz="12000">
                <a:solidFill>
                  <a:schemeClr val="lt1"/>
                </a:solidFill>
                <a:latin typeface="Aldrich"/>
                <a:ea typeface="Aldrich"/>
                <a:cs typeface="Aldrich"/>
                <a:sym typeface="Aldrich"/>
              </a:defRPr>
            </a:lvl8pPr>
            <a:lvl9pPr algn="ctr">
              <a:buClr>
                <a:schemeClr val="lt1"/>
              </a:buClr>
              <a:buSzPts val="12000"/>
              <a:buFont typeface="Aldrich"/>
              <a:buNone/>
              <a:defRPr sz="12000">
                <a:solidFill>
                  <a:schemeClr val="lt1"/>
                </a:solidFill>
                <a:latin typeface="Aldrich"/>
                <a:ea typeface="Aldrich"/>
                <a:cs typeface="Aldrich"/>
                <a:sym typeface="Aldrich"/>
              </a:defRPr>
            </a:lvl9pPr>
          </a:lstStyle>
          <a:p>
            <a:r>
              <a:rPr lang="en-IN" sz="1600" dirty="0"/>
              <a:t>27</a:t>
            </a:r>
          </a:p>
        </p:txBody>
      </p:sp>
    </p:spTree>
    <p:extLst>
      <p:ext uri="{BB962C8B-B14F-4D97-AF65-F5344CB8AC3E}">
        <p14:creationId xmlns:p14="http://schemas.microsoft.com/office/powerpoint/2010/main" val="4019121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3318"/>
                                        </p:tgtEl>
                                        <p:attrNameLst>
                                          <p:attrName>style.visibility</p:attrName>
                                        </p:attrNameLst>
                                      </p:cBhvr>
                                      <p:to>
                                        <p:strVal val="visible"/>
                                      </p:to>
                                    </p:set>
                                    <p:anim calcmode="lin" valueType="num">
                                      <p:cBhvr additive="base">
                                        <p:cTn id="7" dur="1000"/>
                                        <p:tgtEl>
                                          <p:spTgt spid="3318"/>
                                        </p:tgtEl>
                                        <p:attrNameLst>
                                          <p:attrName>ppt_x</p:attrName>
                                        </p:attrNameLst>
                                      </p:cBhvr>
                                      <p:tavLst>
                                        <p:tav tm="0">
                                          <p:val>
                                            <p:strVal val="#ppt_x+1"/>
                                          </p:val>
                                        </p:tav>
                                        <p:tav tm="100000">
                                          <p:val>
                                            <p:strVal val="#ppt_x"/>
                                          </p:val>
                                        </p:tav>
                                      </p:tavLst>
                                    </p:anim>
                                  </p:childTnLst>
                                </p:cTn>
                              </p:par>
                              <p:par>
                                <p:cTn id="8" presetID="2" presetClass="entr" presetSubtype="1" fill="hold" nodeType="withEffect">
                                  <p:stCondLst>
                                    <p:cond delay="0"/>
                                  </p:stCondLst>
                                  <p:childTnLst>
                                    <p:set>
                                      <p:cBhvr>
                                        <p:cTn id="9" dur="1" fill="hold">
                                          <p:stCondLst>
                                            <p:cond delay="0"/>
                                          </p:stCondLst>
                                        </p:cTn>
                                        <p:tgtEl>
                                          <p:spTgt spid="3314"/>
                                        </p:tgtEl>
                                        <p:attrNameLst>
                                          <p:attrName>style.visibility</p:attrName>
                                        </p:attrNameLst>
                                      </p:cBhvr>
                                      <p:to>
                                        <p:strVal val="visible"/>
                                      </p:to>
                                    </p:set>
                                    <p:anim calcmode="lin" valueType="num">
                                      <p:cBhvr additive="base">
                                        <p:cTn id="10" dur="1000"/>
                                        <p:tgtEl>
                                          <p:spTgt spid="3314"/>
                                        </p:tgtEl>
                                        <p:attrNameLst>
                                          <p:attrName>ppt_y</p:attrName>
                                        </p:attrNameLst>
                                      </p:cBhvr>
                                      <p:tavLst>
                                        <p:tav tm="0">
                                          <p:val>
                                            <p:strVal val="#ppt_y-1"/>
                                          </p:val>
                                        </p:tav>
                                        <p:tav tm="100000">
                                          <p:val>
                                            <p:strVal val="#ppt_y"/>
                                          </p:val>
                                        </p:tav>
                                      </p:tavLst>
                                    </p:anim>
                                  </p:childTnLst>
                                </p:cTn>
                              </p:par>
                              <p:par>
                                <p:cTn id="11" presetID="2" presetClass="entr" presetSubtype="8" fill="hold" nodeType="withEffect">
                                  <p:stCondLst>
                                    <p:cond delay="0"/>
                                  </p:stCondLst>
                                  <p:childTnLst>
                                    <p:set>
                                      <p:cBhvr>
                                        <p:cTn id="12" dur="1" fill="hold">
                                          <p:stCondLst>
                                            <p:cond delay="0"/>
                                          </p:stCondLst>
                                        </p:cTn>
                                        <p:tgtEl>
                                          <p:spTgt spid="3313"/>
                                        </p:tgtEl>
                                        <p:attrNameLst>
                                          <p:attrName>style.visibility</p:attrName>
                                        </p:attrNameLst>
                                      </p:cBhvr>
                                      <p:to>
                                        <p:strVal val="visible"/>
                                      </p:to>
                                    </p:set>
                                    <p:anim calcmode="lin" valueType="num">
                                      <p:cBhvr additive="base">
                                        <p:cTn id="13" dur="1000"/>
                                        <p:tgtEl>
                                          <p:spTgt spid="3313"/>
                                        </p:tgtEl>
                                        <p:attrNameLst>
                                          <p:attrName>ppt_x</p:attrName>
                                        </p:attrNameLst>
                                      </p:cBhvr>
                                      <p:tavLst>
                                        <p:tav tm="0">
                                          <p:val>
                                            <p:strVal val="#ppt_x-1"/>
                                          </p:val>
                                        </p:tav>
                                        <p:tav tm="100000">
                                          <p:val>
                                            <p:strVal val="#ppt_x"/>
                                          </p:val>
                                        </p:tav>
                                      </p:tavLst>
                                    </p:anim>
                                  </p:childTnLst>
                                </p:cTn>
                              </p:par>
                              <p:par>
                                <p:cTn id="14" presetID="2" presetClass="entr" presetSubtype="8" fill="hold" nodeType="withEffect">
                                  <p:stCondLst>
                                    <p:cond delay="0"/>
                                  </p:stCondLst>
                                  <p:childTnLst>
                                    <p:set>
                                      <p:cBhvr>
                                        <p:cTn id="15" dur="1" fill="hold">
                                          <p:stCondLst>
                                            <p:cond delay="0"/>
                                          </p:stCondLst>
                                        </p:cTn>
                                        <p:tgtEl>
                                          <p:spTgt spid="3316"/>
                                        </p:tgtEl>
                                        <p:attrNameLst>
                                          <p:attrName>style.visibility</p:attrName>
                                        </p:attrNameLst>
                                      </p:cBhvr>
                                      <p:to>
                                        <p:strVal val="visible"/>
                                      </p:to>
                                    </p:set>
                                    <p:anim calcmode="lin" valueType="num">
                                      <p:cBhvr additive="base">
                                        <p:cTn id="16" dur="1000"/>
                                        <p:tgtEl>
                                          <p:spTgt spid="3316"/>
                                        </p:tgtEl>
                                        <p:attrNameLst>
                                          <p:attrName>ppt_x</p:attrName>
                                        </p:attrNameLst>
                                      </p:cBhvr>
                                      <p:tavLst>
                                        <p:tav tm="0">
                                          <p:val>
                                            <p:strVal val="#ppt_x-1"/>
                                          </p:val>
                                        </p:tav>
                                        <p:tav tm="100000">
                                          <p:val>
                                            <p:strVal val="#ppt_x"/>
                                          </p:val>
                                        </p:tav>
                                      </p:tavLst>
                                    </p:anim>
                                  </p:childTnLst>
                                </p:cTn>
                              </p:par>
                              <p:par>
                                <p:cTn id="17" presetID="8" presetClass="emph" presetSubtype="0" fill="hold" nodeType="withEffect">
                                  <p:stCondLst>
                                    <p:cond delay="0"/>
                                  </p:stCondLst>
                                  <p:childTnLst>
                                    <p:animRot by="-21600000">
                                      <p:cBhvr>
                                        <p:cTn id="18" dur="1000" fill="hold"/>
                                        <p:tgtEl>
                                          <p:spTgt spid="3317"/>
                                        </p:tgtEl>
                                        <p:attrNameLst>
                                          <p:attrName>r</p:attrName>
                                        </p:attrNameLst>
                                      </p:cBhvr>
                                    </p:animRot>
                                  </p:childTnLst>
                                </p:cTn>
                              </p:par>
                              <p:par>
                                <p:cTn id="19" presetID="10" presetClass="entr" presetSubtype="0" fill="hold" nodeType="withEffect">
                                  <p:stCondLst>
                                    <p:cond delay="0"/>
                                  </p:stCondLst>
                                  <p:childTnLst>
                                    <p:set>
                                      <p:cBhvr>
                                        <p:cTn id="20" dur="1" fill="hold">
                                          <p:stCondLst>
                                            <p:cond delay="0"/>
                                          </p:stCondLst>
                                        </p:cTn>
                                        <p:tgtEl>
                                          <p:spTgt spid="3335"/>
                                        </p:tgtEl>
                                        <p:attrNameLst>
                                          <p:attrName>style.visibility</p:attrName>
                                        </p:attrNameLst>
                                      </p:cBhvr>
                                      <p:to>
                                        <p:strVal val="visible"/>
                                      </p:to>
                                    </p:set>
                                    <p:animEffect transition="in" filter="fade">
                                      <p:cBhvr>
                                        <p:cTn id="21" dur="1000"/>
                                        <p:tgtEl>
                                          <p:spTgt spid="3335"/>
                                        </p:tgtEl>
                                      </p:cBhvr>
                                    </p:animEffect>
                                  </p:childTnLst>
                                </p:cTn>
                              </p:par>
                              <p:par>
                                <p:cTn id="22" presetID="10" presetClass="entr" presetSubtype="0" fill="hold" nodeType="withEffect">
                                  <p:stCondLst>
                                    <p:cond delay="0"/>
                                  </p:stCondLst>
                                  <p:childTnLst>
                                    <p:set>
                                      <p:cBhvr>
                                        <p:cTn id="23" dur="1" fill="hold">
                                          <p:stCondLst>
                                            <p:cond delay="0"/>
                                          </p:stCondLst>
                                        </p:cTn>
                                        <p:tgtEl>
                                          <p:spTgt spid="3336"/>
                                        </p:tgtEl>
                                        <p:attrNameLst>
                                          <p:attrName>style.visibility</p:attrName>
                                        </p:attrNameLst>
                                      </p:cBhvr>
                                      <p:to>
                                        <p:strVal val="visible"/>
                                      </p:to>
                                    </p:set>
                                    <p:animEffect transition="in" filter="fade">
                                      <p:cBhvr>
                                        <p:cTn id="24" dur="1000"/>
                                        <p:tgtEl>
                                          <p:spTgt spid="3336"/>
                                        </p:tgtEl>
                                      </p:cBhvr>
                                    </p:animEffect>
                                  </p:childTnLst>
                                </p:cTn>
                              </p:par>
                              <p:par>
                                <p:cTn id="25" presetID="10" presetClass="entr" presetSubtype="0" fill="hold" nodeType="withEffect">
                                  <p:stCondLst>
                                    <p:cond delay="0"/>
                                  </p:stCondLst>
                                  <p:childTnLst>
                                    <p:set>
                                      <p:cBhvr>
                                        <p:cTn id="26" dur="1" fill="hold">
                                          <p:stCondLst>
                                            <p:cond delay="0"/>
                                          </p:stCondLst>
                                        </p:cTn>
                                        <p:tgtEl>
                                          <p:spTgt spid="3337"/>
                                        </p:tgtEl>
                                        <p:attrNameLst>
                                          <p:attrName>style.visibility</p:attrName>
                                        </p:attrNameLst>
                                      </p:cBhvr>
                                      <p:to>
                                        <p:strVal val="visible"/>
                                      </p:to>
                                    </p:set>
                                    <p:animEffect transition="in" filter="fade">
                                      <p:cBhvr>
                                        <p:cTn id="27" dur="1000"/>
                                        <p:tgtEl>
                                          <p:spTgt spid="3337"/>
                                        </p:tgtEl>
                                      </p:cBhvr>
                                    </p:animEffect>
                                  </p:childTnLst>
                                </p:cTn>
                              </p:par>
                              <p:par>
                                <p:cTn id="28" presetID="10" presetClass="entr" presetSubtype="0" fill="hold" nodeType="withEffect">
                                  <p:stCondLst>
                                    <p:cond delay="0"/>
                                  </p:stCondLst>
                                  <p:childTnLst>
                                    <p:set>
                                      <p:cBhvr>
                                        <p:cTn id="29" dur="1" fill="hold">
                                          <p:stCondLst>
                                            <p:cond delay="0"/>
                                          </p:stCondLst>
                                        </p:cTn>
                                        <p:tgtEl>
                                          <p:spTgt spid="3338"/>
                                        </p:tgtEl>
                                        <p:attrNameLst>
                                          <p:attrName>style.visibility</p:attrName>
                                        </p:attrNameLst>
                                      </p:cBhvr>
                                      <p:to>
                                        <p:strVal val="visible"/>
                                      </p:to>
                                    </p:set>
                                    <p:animEffect transition="in" filter="fade">
                                      <p:cBhvr>
                                        <p:cTn id="30" dur="1000"/>
                                        <p:tgtEl>
                                          <p:spTgt spid="3338"/>
                                        </p:tgtEl>
                                      </p:cBhvr>
                                    </p:animEffect>
                                  </p:childTnLst>
                                </p:cTn>
                              </p:par>
                              <p:par>
                                <p:cTn id="31" presetID="10" presetClass="entr" presetSubtype="0" fill="hold" nodeType="withEffect">
                                  <p:stCondLst>
                                    <p:cond delay="0"/>
                                  </p:stCondLst>
                                  <p:childTnLst>
                                    <p:set>
                                      <p:cBhvr>
                                        <p:cTn id="32" dur="1" fill="hold">
                                          <p:stCondLst>
                                            <p:cond delay="0"/>
                                          </p:stCondLst>
                                        </p:cTn>
                                        <p:tgtEl>
                                          <p:spTgt spid="3339"/>
                                        </p:tgtEl>
                                        <p:attrNameLst>
                                          <p:attrName>style.visibility</p:attrName>
                                        </p:attrNameLst>
                                      </p:cBhvr>
                                      <p:to>
                                        <p:strVal val="visible"/>
                                      </p:to>
                                    </p:set>
                                    <p:animEffect transition="in" filter="fade">
                                      <p:cBhvr>
                                        <p:cTn id="33" dur="1000"/>
                                        <p:tgtEl>
                                          <p:spTgt spid="33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943"/>
        <p:cNvGrpSpPr/>
        <p:nvPr/>
      </p:nvGrpSpPr>
      <p:grpSpPr>
        <a:xfrm>
          <a:off x="0" y="0"/>
          <a:ext cx="0" cy="0"/>
          <a:chOff x="0" y="0"/>
          <a:chExt cx="0" cy="0"/>
        </a:xfrm>
      </p:grpSpPr>
      <p:sp>
        <p:nvSpPr>
          <p:cNvPr id="2" name="TextBox 1">
            <a:extLst>
              <a:ext uri="{FF2B5EF4-FFF2-40B4-BE49-F238E27FC236}">
                <a16:creationId xmlns:a16="http://schemas.microsoft.com/office/drawing/2014/main" id="{CA8798C3-A252-03DC-C5DC-0B48EF8719AF}"/>
              </a:ext>
            </a:extLst>
          </p:cNvPr>
          <p:cNvSpPr txBox="1"/>
          <p:nvPr/>
        </p:nvSpPr>
        <p:spPr>
          <a:xfrm>
            <a:off x="1776649" y="-55515"/>
            <a:ext cx="5586412" cy="646331"/>
          </a:xfrm>
          <a:prstGeom prst="rect">
            <a:avLst/>
          </a:prstGeom>
          <a:noFill/>
        </p:spPr>
        <p:txBody>
          <a:bodyPr wrap="square">
            <a:spAutoFit/>
          </a:bodyPr>
          <a:lstStyle/>
          <a:p>
            <a:pPr marL="0" lvl="0" indent="0" algn="ctr" rtl="0">
              <a:spcBef>
                <a:spcPts val="0"/>
              </a:spcBef>
              <a:spcAft>
                <a:spcPts val="0"/>
              </a:spcAft>
              <a:buNone/>
            </a:pPr>
            <a:r>
              <a:rPr lang="en-IN" sz="1800" dirty="0">
                <a:solidFill>
                  <a:schemeClr val="dk2"/>
                </a:solidFill>
                <a:latin typeface="Aldrich"/>
                <a:ea typeface="Aldrich"/>
                <a:cs typeface="Aldrich"/>
                <a:sym typeface="Aldrich"/>
              </a:rPr>
              <a:t>Targeted Sentiment Analysis </a:t>
            </a:r>
          </a:p>
          <a:p>
            <a:pPr marL="0" lvl="0" indent="0" algn="ctr" rtl="0">
              <a:spcBef>
                <a:spcPts val="0"/>
              </a:spcBef>
              <a:spcAft>
                <a:spcPts val="0"/>
              </a:spcAft>
              <a:buNone/>
            </a:pPr>
            <a:r>
              <a:rPr lang="en-IN" sz="1800" dirty="0">
                <a:solidFill>
                  <a:schemeClr val="dk2"/>
                </a:solidFill>
                <a:latin typeface="Aldrich"/>
                <a:ea typeface="Aldrich"/>
                <a:cs typeface="Aldrich"/>
                <a:sym typeface="Aldrich"/>
              </a:rPr>
              <a:t>Elon Musk | Sam Altman</a:t>
            </a:r>
          </a:p>
        </p:txBody>
      </p:sp>
      <p:pic>
        <p:nvPicPr>
          <p:cNvPr id="5126" name="Picture 6">
            <a:extLst>
              <a:ext uri="{FF2B5EF4-FFF2-40B4-BE49-F238E27FC236}">
                <a16:creationId xmlns:a16="http://schemas.microsoft.com/office/drawing/2014/main" id="{BA4D2DEF-4F55-EB8B-EA57-CF29FF9DAE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6662" y="699399"/>
            <a:ext cx="4185338" cy="2835737"/>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a:extLst>
              <a:ext uri="{FF2B5EF4-FFF2-40B4-BE49-F238E27FC236}">
                <a16:creationId xmlns:a16="http://schemas.microsoft.com/office/drawing/2014/main" id="{A20BA8A9-D050-0C5A-4EA0-DA1193E8CBB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08088" y="699398"/>
            <a:ext cx="4142451" cy="2835737"/>
          </a:xfrm>
          <a:prstGeom prst="rect">
            <a:avLst/>
          </a:prstGeom>
          <a:noFill/>
          <a:extLst>
            <a:ext uri="{909E8E84-426E-40DD-AFC4-6F175D3DCCD1}">
              <a14:hiddenFill xmlns:a14="http://schemas.microsoft.com/office/drawing/2010/main">
                <a:solidFill>
                  <a:srgbClr val="FFFFFF"/>
                </a:solidFill>
              </a14:hiddenFill>
            </a:ext>
          </a:extLst>
        </p:spPr>
      </p:pic>
      <p:sp>
        <p:nvSpPr>
          <p:cNvPr id="3" name="Google Shape;3241;p79">
            <a:extLst>
              <a:ext uri="{FF2B5EF4-FFF2-40B4-BE49-F238E27FC236}">
                <a16:creationId xmlns:a16="http://schemas.microsoft.com/office/drawing/2014/main" id="{2EB74132-6D7D-A34C-2F08-7F4C6831E5FD}"/>
              </a:ext>
            </a:extLst>
          </p:cNvPr>
          <p:cNvSpPr txBox="1">
            <a:spLocks/>
          </p:cNvSpPr>
          <p:nvPr/>
        </p:nvSpPr>
        <p:spPr>
          <a:xfrm>
            <a:off x="1085586" y="3535135"/>
            <a:ext cx="2787490" cy="79446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bg1"/>
              </a:buClr>
            </a:pPr>
            <a:r>
              <a:rPr lang="en-US" sz="800" dirty="0">
                <a:solidFill>
                  <a:schemeClr val="bg1"/>
                </a:solidFill>
              </a:rPr>
              <a:t>Figure 18</a:t>
            </a:r>
          </a:p>
        </p:txBody>
      </p:sp>
      <p:sp>
        <p:nvSpPr>
          <p:cNvPr id="4" name="Google Shape;3241;p79">
            <a:extLst>
              <a:ext uri="{FF2B5EF4-FFF2-40B4-BE49-F238E27FC236}">
                <a16:creationId xmlns:a16="http://schemas.microsoft.com/office/drawing/2014/main" id="{8453ECF1-F1C1-0818-7427-8AD1183DBB57}"/>
              </a:ext>
            </a:extLst>
          </p:cNvPr>
          <p:cNvSpPr txBox="1">
            <a:spLocks/>
          </p:cNvSpPr>
          <p:nvPr/>
        </p:nvSpPr>
        <p:spPr>
          <a:xfrm>
            <a:off x="5385568" y="3535135"/>
            <a:ext cx="2787490" cy="79446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bg1"/>
              </a:buClr>
            </a:pPr>
            <a:r>
              <a:rPr lang="en-US" sz="800" dirty="0">
                <a:solidFill>
                  <a:schemeClr val="bg1"/>
                </a:solidFill>
              </a:rPr>
              <a:t>Figure 19</a:t>
            </a:r>
          </a:p>
        </p:txBody>
      </p:sp>
      <p:sp>
        <p:nvSpPr>
          <p:cNvPr id="5" name="Google Shape;3241;p79">
            <a:extLst>
              <a:ext uri="{FF2B5EF4-FFF2-40B4-BE49-F238E27FC236}">
                <a16:creationId xmlns:a16="http://schemas.microsoft.com/office/drawing/2014/main" id="{16BF217B-6C28-4614-5196-21FC5190E803}"/>
              </a:ext>
            </a:extLst>
          </p:cNvPr>
          <p:cNvSpPr txBox="1">
            <a:spLocks/>
          </p:cNvSpPr>
          <p:nvPr/>
        </p:nvSpPr>
        <p:spPr>
          <a:xfrm>
            <a:off x="516434" y="3775513"/>
            <a:ext cx="8383308" cy="831874"/>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lgn="just">
              <a:buClr>
                <a:schemeClr val="bg1"/>
              </a:buClr>
              <a:buFont typeface="Arial" panose="020B0604020202020204" pitchFamily="34" charset="0"/>
              <a:buChar char="•"/>
            </a:pPr>
            <a:r>
              <a:rPr lang="en-US" dirty="0">
                <a:solidFill>
                  <a:schemeClr val="bg1"/>
                </a:solidFill>
              </a:rPr>
              <a:t>Elon Musk always trending in news, and sentiments peaked for him in 2023.</a:t>
            </a:r>
          </a:p>
          <a:p>
            <a:pPr marL="285750" indent="-285750" algn="just">
              <a:buClr>
                <a:schemeClr val="bg1"/>
              </a:buClr>
              <a:buFont typeface="Arial" panose="020B0604020202020204" pitchFamily="34" charset="0"/>
              <a:buChar char="•"/>
            </a:pPr>
            <a:r>
              <a:rPr lang="en-US" dirty="0">
                <a:solidFill>
                  <a:schemeClr val="bg1"/>
                </a:solidFill>
              </a:rPr>
              <a:t>On the other hand, Sam Altman (CEO of </a:t>
            </a:r>
            <a:r>
              <a:rPr lang="en-US" dirty="0" err="1">
                <a:solidFill>
                  <a:schemeClr val="bg1"/>
                </a:solidFill>
              </a:rPr>
              <a:t>OpenAI</a:t>
            </a:r>
            <a:r>
              <a:rPr lang="en-US" dirty="0">
                <a:solidFill>
                  <a:schemeClr val="bg1"/>
                </a:solidFill>
              </a:rPr>
              <a:t>) was hardly in news before </a:t>
            </a:r>
            <a:r>
              <a:rPr lang="en-US" dirty="0" err="1">
                <a:solidFill>
                  <a:schemeClr val="bg1"/>
                </a:solidFill>
              </a:rPr>
              <a:t>ChatGPT</a:t>
            </a:r>
            <a:r>
              <a:rPr lang="en-US" dirty="0">
                <a:solidFill>
                  <a:schemeClr val="bg1"/>
                </a:solidFill>
              </a:rPr>
              <a:t> AI revolution. However, with the advent of </a:t>
            </a:r>
            <a:r>
              <a:rPr lang="en-US" dirty="0" err="1">
                <a:solidFill>
                  <a:schemeClr val="bg1"/>
                </a:solidFill>
              </a:rPr>
              <a:t>OpenAI</a:t>
            </a:r>
            <a:r>
              <a:rPr lang="en-US" dirty="0">
                <a:solidFill>
                  <a:schemeClr val="bg1"/>
                </a:solidFill>
              </a:rPr>
              <a:t>, news articles mentioning both positive &amp; negative sentiments related to him increased exponentially. Overall Sentiments reduced for him in second quarter of 2023, but negative sentiments remained more than positive.  </a:t>
            </a:r>
          </a:p>
        </p:txBody>
      </p:sp>
      <p:sp>
        <p:nvSpPr>
          <p:cNvPr id="6" name="TextBox 5">
            <a:extLst>
              <a:ext uri="{FF2B5EF4-FFF2-40B4-BE49-F238E27FC236}">
                <a16:creationId xmlns:a16="http://schemas.microsoft.com/office/drawing/2014/main" id="{64846048-248E-8E41-6FC8-0CF1E9E6A265}"/>
              </a:ext>
            </a:extLst>
          </p:cNvPr>
          <p:cNvSpPr txBox="1"/>
          <p:nvPr/>
        </p:nvSpPr>
        <p:spPr>
          <a:xfrm>
            <a:off x="8697729" y="4808341"/>
            <a:ext cx="494893" cy="335159"/>
          </a:xfrm>
          <a:prstGeom prst="rect">
            <a:avLst/>
          </a:prstGeom>
          <a:noFill/>
          <a:ln>
            <a:noFill/>
          </a:ln>
        </p:spPr>
        <p:txBody>
          <a:bodyPr spcFirstLastPara="1" wrap="square" lIns="91425" tIns="0" rIns="91425" bIns="91425" anchor="t" anchorCtr="0">
            <a:noAutofit/>
          </a:bodyPr>
          <a:lstStyle>
            <a:defPPr marR="0" lvl="0" algn="l" rtl="0">
              <a:lnSpc>
                <a:spcPct val="100000"/>
              </a:lnSpc>
              <a:spcBef>
                <a:spcPts val="0"/>
              </a:spcBef>
              <a:spcAft>
                <a:spcPts val="0"/>
              </a:spcAft>
            </a:defPPr>
            <a:lvl1pPr marL="0" indent="0" algn="ctr">
              <a:buClr>
                <a:schemeClr val="lt1"/>
              </a:buClr>
              <a:buSzPts val="12000"/>
              <a:buFont typeface="Aldrich"/>
              <a:buNone/>
              <a:defRPr sz="12000">
                <a:solidFill>
                  <a:schemeClr val="lt2"/>
                </a:solidFill>
                <a:latin typeface="Aldrich"/>
                <a:ea typeface="Aldrich"/>
                <a:cs typeface="Aldrich"/>
                <a:sym typeface="Aldrich"/>
              </a:defRPr>
            </a:lvl1pPr>
            <a:lvl2pPr algn="ctr">
              <a:buClr>
                <a:schemeClr val="lt1"/>
              </a:buClr>
              <a:buSzPts val="12000"/>
              <a:buFont typeface="Aldrich"/>
              <a:buNone/>
              <a:defRPr sz="12000">
                <a:solidFill>
                  <a:schemeClr val="lt1"/>
                </a:solidFill>
                <a:latin typeface="Aldrich"/>
                <a:ea typeface="Aldrich"/>
                <a:cs typeface="Aldrich"/>
                <a:sym typeface="Aldrich"/>
              </a:defRPr>
            </a:lvl2pPr>
            <a:lvl3pPr algn="ctr">
              <a:buClr>
                <a:schemeClr val="lt1"/>
              </a:buClr>
              <a:buSzPts val="12000"/>
              <a:buFont typeface="Aldrich"/>
              <a:buNone/>
              <a:defRPr sz="12000">
                <a:solidFill>
                  <a:schemeClr val="lt1"/>
                </a:solidFill>
                <a:latin typeface="Aldrich"/>
                <a:ea typeface="Aldrich"/>
                <a:cs typeface="Aldrich"/>
                <a:sym typeface="Aldrich"/>
              </a:defRPr>
            </a:lvl3pPr>
            <a:lvl4pPr algn="ctr">
              <a:buClr>
                <a:schemeClr val="lt1"/>
              </a:buClr>
              <a:buSzPts val="12000"/>
              <a:buFont typeface="Aldrich"/>
              <a:buNone/>
              <a:defRPr sz="12000">
                <a:solidFill>
                  <a:schemeClr val="lt1"/>
                </a:solidFill>
                <a:latin typeface="Aldrich"/>
                <a:ea typeface="Aldrich"/>
                <a:cs typeface="Aldrich"/>
                <a:sym typeface="Aldrich"/>
              </a:defRPr>
            </a:lvl4pPr>
            <a:lvl5pPr algn="ctr">
              <a:buClr>
                <a:schemeClr val="lt1"/>
              </a:buClr>
              <a:buSzPts val="12000"/>
              <a:buFont typeface="Aldrich"/>
              <a:buNone/>
              <a:defRPr sz="12000">
                <a:solidFill>
                  <a:schemeClr val="lt1"/>
                </a:solidFill>
                <a:latin typeface="Aldrich"/>
                <a:ea typeface="Aldrich"/>
                <a:cs typeface="Aldrich"/>
                <a:sym typeface="Aldrich"/>
              </a:defRPr>
            </a:lvl5pPr>
            <a:lvl6pPr algn="ctr">
              <a:buClr>
                <a:schemeClr val="lt1"/>
              </a:buClr>
              <a:buSzPts val="12000"/>
              <a:buFont typeface="Aldrich"/>
              <a:buNone/>
              <a:defRPr sz="12000">
                <a:solidFill>
                  <a:schemeClr val="lt1"/>
                </a:solidFill>
                <a:latin typeface="Aldrich"/>
                <a:ea typeface="Aldrich"/>
                <a:cs typeface="Aldrich"/>
                <a:sym typeface="Aldrich"/>
              </a:defRPr>
            </a:lvl6pPr>
            <a:lvl7pPr algn="ctr">
              <a:buClr>
                <a:schemeClr val="lt1"/>
              </a:buClr>
              <a:buSzPts val="12000"/>
              <a:buFont typeface="Aldrich"/>
              <a:buNone/>
              <a:defRPr sz="12000">
                <a:solidFill>
                  <a:schemeClr val="lt1"/>
                </a:solidFill>
                <a:latin typeface="Aldrich"/>
                <a:ea typeface="Aldrich"/>
                <a:cs typeface="Aldrich"/>
                <a:sym typeface="Aldrich"/>
              </a:defRPr>
            </a:lvl7pPr>
            <a:lvl8pPr algn="ctr">
              <a:buClr>
                <a:schemeClr val="lt1"/>
              </a:buClr>
              <a:buSzPts val="12000"/>
              <a:buFont typeface="Aldrich"/>
              <a:buNone/>
              <a:defRPr sz="12000">
                <a:solidFill>
                  <a:schemeClr val="lt1"/>
                </a:solidFill>
                <a:latin typeface="Aldrich"/>
                <a:ea typeface="Aldrich"/>
                <a:cs typeface="Aldrich"/>
                <a:sym typeface="Aldrich"/>
              </a:defRPr>
            </a:lvl8pPr>
            <a:lvl9pPr algn="ctr">
              <a:buClr>
                <a:schemeClr val="lt1"/>
              </a:buClr>
              <a:buSzPts val="12000"/>
              <a:buFont typeface="Aldrich"/>
              <a:buNone/>
              <a:defRPr sz="12000">
                <a:solidFill>
                  <a:schemeClr val="lt1"/>
                </a:solidFill>
                <a:latin typeface="Aldrich"/>
                <a:ea typeface="Aldrich"/>
                <a:cs typeface="Aldrich"/>
                <a:sym typeface="Aldrich"/>
              </a:defRPr>
            </a:lvl9pPr>
          </a:lstStyle>
          <a:p>
            <a:r>
              <a:rPr lang="en-IN" sz="1600" dirty="0"/>
              <a:t>28</a:t>
            </a:r>
          </a:p>
        </p:txBody>
      </p:sp>
    </p:spTree>
    <p:extLst>
      <p:ext uri="{BB962C8B-B14F-4D97-AF65-F5344CB8AC3E}">
        <p14:creationId xmlns:p14="http://schemas.microsoft.com/office/powerpoint/2010/main" val="3226958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1000"/>
                                        <p:tgtEl>
                                          <p:spTgt spid="4"/>
                                        </p:tgtEl>
                                      </p:cBhvr>
                                    </p:animEffect>
                                  </p:childTnLst>
                                </p:cTn>
                              </p:par>
                              <p:par>
                                <p:cTn id="11" presetID="10"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943"/>
        <p:cNvGrpSpPr/>
        <p:nvPr/>
      </p:nvGrpSpPr>
      <p:grpSpPr>
        <a:xfrm>
          <a:off x="0" y="0"/>
          <a:ext cx="0" cy="0"/>
          <a:chOff x="0" y="0"/>
          <a:chExt cx="0" cy="0"/>
        </a:xfrm>
      </p:grpSpPr>
      <p:sp>
        <p:nvSpPr>
          <p:cNvPr id="2" name="TextBox 1">
            <a:extLst>
              <a:ext uri="{FF2B5EF4-FFF2-40B4-BE49-F238E27FC236}">
                <a16:creationId xmlns:a16="http://schemas.microsoft.com/office/drawing/2014/main" id="{0DF39DF3-B2C6-9B4E-2E1B-1EE79F4DF6D1}"/>
              </a:ext>
            </a:extLst>
          </p:cNvPr>
          <p:cNvSpPr txBox="1"/>
          <p:nvPr/>
        </p:nvSpPr>
        <p:spPr>
          <a:xfrm>
            <a:off x="1778794" y="-55515"/>
            <a:ext cx="5586412" cy="646331"/>
          </a:xfrm>
          <a:prstGeom prst="rect">
            <a:avLst/>
          </a:prstGeom>
          <a:noFill/>
        </p:spPr>
        <p:txBody>
          <a:bodyPr wrap="square">
            <a:spAutoFit/>
          </a:bodyPr>
          <a:lstStyle/>
          <a:p>
            <a:pPr marL="0" lvl="0" indent="0" algn="ctr" rtl="0">
              <a:spcBef>
                <a:spcPts val="0"/>
              </a:spcBef>
              <a:spcAft>
                <a:spcPts val="0"/>
              </a:spcAft>
              <a:buNone/>
            </a:pPr>
            <a:r>
              <a:rPr lang="en-IN" sz="1800" dirty="0">
                <a:solidFill>
                  <a:schemeClr val="dk2"/>
                </a:solidFill>
                <a:latin typeface="Aldrich"/>
                <a:ea typeface="Aldrich"/>
                <a:cs typeface="Aldrich"/>
                <a:sym typeface="Aldrich"/>
              </a:rPr>
              <a:t>Targeted Sentiment Analysis </a:t>
            </a:r>
          </a:p>
          <a:p>
            <a:pPr marL="0" lvl="0" indent="0" algn="ctr" rtl="0">
              <a:spcBef>
                <a:spcPts val="0"/>
              </a:spcBef>
              <a:spcAft>
                <a:spcPts val="0"/>
              </a:spcAft>
              <a:buNone/>
            </a:pPr>
            <a:r>
              <a:rPr lang="en-IN" sz="1800" dirty="0">
                <a:solidFill>
                  <a:schemeClr val="dk2"/>
                </a:solidFill>
                <a:latin typeface="Aldrich"/>
                <a:ea typeface="Aldrich"/>
                <a:cs typeface="Aldrich"/>
                <a:sym typeface="Aldrich"/>
              </a:rPr>
              <a:t>Google | Microsoft</a:t>
            </a:r>
          </a:p>
        </p:txBody>
      </p:sp>
      <p:pic>
        <p:nvPicPr>
          <p:cNvPr id="6146" name="Picture 2">
            <a:extLst>
              <a:ext uri="{FF2B5EF4-FFF2-40B4-BE49-F238E27FC236}">
                <a16:creationId xmlns:a16="http://schemas.microsoft.com/office/drawing/2014/main" id="{A123E126-B7A9-D236-E948-045C31A40E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1180" y="590816"/>
            <a:ext cx="4175197" cy="2858153"/>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a:extLst>
              <a:ext uri="{FF2B5EF4-FFF2-40B4-BE49-F238E27FC236}">
                <a16:creationId xmlns:a16="http://schemas.microsoft.com/office/drawing/2014/main" id="{7050FF4D-940D-CD7F-F9F9-DBE1F8D0D8C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47625" y="590816"/>
            <a:ext cx="4219304" cy="2858153"/>
          </a:xfrm>
          <a:prstGeom prst="rect">
            <a:avLst/>
          </a:prstGeom>
          <a:noFill/>
          <a:extLst>
            <a:ext uri="{909E8E84-426E-40DD-AFC4-6F175D3DCCD1}">
              <a14:hiddenFill xmlns:a14="http://schemas.microsoft.com/office/drawing/2010/main">
                <a:solidFill>
                  <a:srgbClr val="FFFFFF"/>
                </a:solidFill>
              </a14:hiddenFill>
            </a:ext>
          </a:extLst>
        </p:spPr>
      </p:pic>
      <p:sp>
        <p:nvSpPr>
          <p:cNvPr id="3" name="Google Shape;3241;p79">
            <a:extLst>
              <a:ext uri="{FF2B5EF4-FFF2-40B4-BE49-F238E27FC236}">
                <a16:creationId xmlns:a16="http://schemas.microsoft.com/office/drawing/2014/main" id="{4B95613C-F61E-1D39-185A-2C2FBBD87B2D}"/>
              </a:ext>
            </a:extLst>
          </p:cNvPr>
          <p:cNvSpPr txBox="1">
            <a:spLocks/>
          </p:cNvSpPr>
          <p:nvPr/>
        </p:nvSpPr>
        <p:spPr>
          <a:xfrm>
            <a:off x="844645" y="3448969"/>
            <a:ext cx="2787490" cy="79446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bg1"/>
              </a:buClr>
            </a:pPr>
            <a:r>
              <a:rPr lang="en-US" sz="800" dirty="0">
                <a:solidFill>
                  <a:schemeClr val="bg1"/>
                </a:solidFill>
              </a:rPr>
              <a:t>Figure 20</a:t>
            </a:r>
          </a:p>
        </p:txBody>
      </p:sp>
      <p:sp>
        <p:nvSpPr>
          <p:cNvPr id="4" name="Google Shape;3241;p79">
            <a:extLst>
              <a:ext uri="{FF2B5EF4-FFF2-40B4-BE49-F238E27FC236}">
                <a16:creationId xmlns:a16="http://schemas.microsoft.com/office/drawing/2014/main" id="{B5E4D74D-A0EF-B4A7-1E84-A44F4847B760}"/>
              </a:ext>
            </a:extLst>
          </p:cNvPr>
          <p:cNvSpPr txBox="1">
            <a:spLocks/>
          </p:cNvSpPr>
          <p:nvPr/>
        </p:nvSpPr>
        <p:spPr>
          <a:xfrm>
            <a:off x="5511865" y="3448969"/>
            <a:ext cx="2787490" cy="79446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bg1"/>
              </a:buClr>
            </a:pPr>
            <a:r>
              <a:rPr lang="en-US" sz="800" dirty="0">
                <a:solidFill>
                  <a:schemeClr val="bg1"/>
                </a:solidFill>
              </a:rPr>
              <a:t>Figure 21</a:t>
            </a:r>
          </a:p>
        </p:txBody>
      </p:sp>
      <p:sp>
        <p:nvSpPr>
          <p:cNvPr id="5" name="Google Shape;3241;p79">
            <a:extLst>
              <a:ext uri="{FF2B5EF4-FFF2-40B4-BE49-F238E27FC236}">
                <a16:creationId xmlns:a16="http://schemas.microsoft.com/office/drawing/2014/main" id="{04167C0E-BBE3-2053-1857-181BC1399743}"/>
              </a:ext>
            </a:extLst>
          </p:cNvPr>
          <p:cNvSpPr txBox="1">
            <a:spLocks/>
          </p:cNvSpPr>
          <p:nvPr/>
        </p:nvSpPr>
        <p:spPr>
          <a:xfrm>
            <a:off x="516434" y="3775513"/>
            <a:ext cx="8383308" cy="831874"/>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lgn="just">
              <a:buClr>
                <a:schemeClr val="bg1"/>
              </a:buClr>
              <a:buFont typeface="Arial" panose="020B0604020202020204" pitchFamily="34" charset="0"/>
              <a:buChar char="•"/>
            </a:pPr>
            <a:r>
              <a:rPr lang="en-US" dirty="0">
                <a:solidFill>
                  <a:schemeClr val="bg1"/>
                </a:solidFill>
              </a:rPr>
              <a:t>Microsoft was mentioned a little less than Google in news, but in the first quarter of 2023, its popularity increased because of huge investment in </a:t>
            </a:r>
            <a:r>
              <a:rPr lang="en-US" dirty="0" err="1">
                <a:solidFill>
                  <a:schemeClr val="bg1"/>
                </a:solidFill>
              </a:rPr>
              <a:t>OpenAI</a:t>
            </a:r>
            <a:r>
              <a:rPr lang="en-US" dirty="0">
                <a:solidFill>
                  <a:schemeClr val="bg1"/>
                </a:solidFill>
              </a:rPr>
              <a:t> and it was mentioned more in ~2k news both for positive and negative sentiments than Google.</a:t>
            </a:r>
          </a:p>
        </p:txBody>
      </p:sp>
      <p:sp>
        <p:nvSpPr>
          <p:cNvPr id="11" name="Rectangle: Rounded Corners 10">
            <a:extLst>
              <a:ext uri="{FF2B5EF4-FFF2-40B4-BE49-F238E27FC236}">
                <a16:creationId xmlns:a16="http://schemas.microsoft.com/office/drawing/2014/main" id="{C289A2D1-DC0D-AE39-4667-09FB24916F65}"/>
              </a:ext>
            </a:extLst>
          </p:cNvPr>
          <p:cNvSpPr/>
          <p:nvPr/>
        </p:nvSpPr>
        <p:spPr>
          <a:xfrm>
            <a:off x="408214" y="963386"/>
            <a:ext cx="269422" cy="236762"/>
          </a:xfrm>
          <a:prstGeom prst="roundRect">
            <a:avLst/>
          </a:prstGeom>
          <a:noFill/>
          <a:ln>
            <a:solidFill>
              <a:srgbClr val="C0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Rounded Corners 11">
            <a:extLst>
              <a:ext uri="{FF2B5EF4-FFF2-40B4-BE49-F238E27FC236}">
                <a16:creationId xmlns:a16="http://schemas.microsoft.com/office/drawing/2014/main" id="{760E309C-3C80-58B7-3EF3-E2DC10A0255C}"/>
              </a:ext>
            </a:extLst>
          </p:cNvPr>
          <p:cNvSpPr/>
          <p:nvPr/>
        </p:nvSpPr>
        <p:spPr>
          <a:xfrm>
            <a:off x="4769303" y="845005"/>
            <a:ext cx="269422" cy="236762"/>
          </a:xfrm>
          <a:prstGeom prst="roundRect">
            <a:avLst/>
          </a:prstGeom>
          <a:noFill/>
          <a:ln>
            <a:solidFill>
              <a:srgbClr val="C0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2">
            <a:extLst>
              <a:ext uri="{FF2B5EF4-FFF2-40B4-BE49-F238E27FC236}">
                <a16:creationId xmlns:a16="http://schemas.microsoft.com/office/drawing/2014/main" id="{1489814E-2DD6-1416-8334-F5199FAEBCA3}"/>
              </a:ext>
            </a:extLst>
          </p:cNvPr>
          <p:cNvSpPr txBox="1"/>
          <p:nvPr/>
        </p:nvSpPr>
        <p:spPr>
          <a:xfrm>
            <a:off x="8697729" y="4808341"/>
            <a:ext cx="494893" cy="335159"/>
          </a:xfrm>
          <a:prstGeom prst="rect">
            <a:avLst/>
          </a:prstGeom>
          <a:noFill/>
          <a:ln>
            <a:noFill/>
          </a:ln>
        </p:spPr>
        <p:txBody>
          <a:bodyPr spcFirstLastPara="1" wrap="square" lIns="91425" tIns="0" rIns="91425" bIns="91425" anchor="t" anchorCtr="0">
            <a:noAutofit/>
          </a:bodyPr>
          <a:lstStyle>
            <a:defPPr marR="0" lvl="0" algn="l" rtl="0">
              <a:lnSpc>
                <a:spcPct val="100000"/>
              </a:lnSpc>
              <a:spcBef>
                <a:spcPts val="0"/>
              </a:spcBef>
              <a:spcAft>
                <a:spcPts val="0"/>
              </a:spcAft>
            </a:defPPr>
            <a:lvl1pPr marL="0" indent="0" algn="ctr">
              <a:buClr>
                <a:schemeClr val="lt1"/>
              </a:buClr>
              <a:buSzPts val="12000"/>
              <a:buFont typeface="Aldrich"/>
              <a:buNone/>
              <a:defRPr sz="12000">
                <a:solidFill>
                  <a:schemeClr val="lt2"/>
                </a:solidFill>
                <a:latin typeface="Aldrich"/>
                <a:ea typeface="Aldrich"/>
                <a:cs typeface="Aldrich"/>
                <a:sym typeface="Aldrich"/>
              </a:defRPr>
            </a:lvl1pPr>
            <a:lvl2pPr algn="ctr">
              <a:buClr>
                <a:schemeClr val="lt1"/>
              </a:buClr>
              <a:buSzPts val="12000"/>
              <a:buFont typeface="Aldrich"/>
              <a:buNone/>
              <a:defRPr sz="12000">
                <a:solidFill>
                  <a:schemeClr val="lt1"/>
                </a:solidFill>
                <a:latin typeface="Aldrich"/>
                <a:ea typeface="Aldrich"/>
                <a:cs typeface="Aldrich"/>
                <a:sym typeface="Aldrich"/>
              </a:defRPr>
            </a:lvl2pPr>
            <a:lvl3pPr algn="ctr">
              <a:buClr>
                <a:schemeClr val="lt1"/>
              </a:buClr>
              <a:buSzPts val="12000"/>
              <a:buFont typeface="Aldrich"/>
              <a:buNone/>
              <a:defRPr sz="12000">
                <a:solidFill>
                  <a:schemeClr val="lt1"/>
                </a:solidFill>
                <a:latin typeface="Aldrich"/>
                <a:ea typeface="Aldrich"/>
                <a:cs typeface="Aldrich"/>
                <a:sym typeface="Aldrich"/>
              </a:defRPr>
            </a:lvl3pPr>
            <a:lvl4pPr algn="ctr">
              <a:buClr>
                <a:schemeClr val="lt1"/>
              </a:buClr>
              <a:buSzPts val="12000"/>
              <a:buFont typeface="Aldrich"/>
              <a:buNone/>
              <a:defRPr sz="12000">
                <a:solidFill>
                  <a:schemeClr val="lt1"/>
                </a:solidFill>
                <a:latin typeface="Aldrich"/>
                <a:ea typeface="Aldrich"/>
                <a:cs typeface="Aldrich"/>
                <a:sym typeface="Aldrich"/>
              </a:defRPr>
            </a:lvl4pPr>
            <a:lvl5pPr algn="ctr">
              <a:buClr>
                <a:schemeClr val="lt1"/>
              </a:buClr>
              <a:buSzPts val="12000"/>
              <a:buFont typeface="Aldrich"/>
              <a:buNone/>
              <a:defRPr sz="12000">
                <a:solidFill>
                  <a:schemeClr val="lt1"/>
                </a:solidFill>
                <a:latin typeface="Aldrich"/>
                <a:ea typeface="Aldrich"/>
                <a:cs typeface="Aldrich"/>
                <a:sym typeface="Aldrich"/>
              </a:defRPr>
            </a:lvl5pPr>
            <a:lvl6pPr algn="ctr">
              <a:buClr>
                <a:schemeClr val="lt1"/>
              </a:buClr>
              <a:buSzPts val="12000"/>
              <a:buFont typeface="Aldrich"/>
              <a:buNone/>
              <a:defRPr sz="12000">
                <a:solidFill>
                  <a:schemeClr val="lt1"/>
                </a:solidFill>
                <a:latin typeface="Aldrich"/>
                <a:ea typeface="Aldrich"/>
                <a:cs typeface="Aldrich"/>
                <a:sym typeface="Aldrich"/>
              </a:defRPr>
            </a:lvl6pPr>
            <a:lvl7pPr algn="ctr">
              <a:buClr>
                <a:schemeClr val="lt1"/>
              </a:buClr>
              <a:buSzPts val="12000"/>
              <a:buFont typeface="Aldrich"/>
              <a:buNone/>
              <a:defRPr sz="12000">
                <a:solidFill>
                  <a:schemeClr val="lt1"/>
                </a:solidFill>
                <a:latin typeface="Aldrich"/>
                <a:ea typeface="Aldrich"/>
                <a:cs typeface="Aldrich"/>
                <a:sym typeface="Aldrich"/>
              </a:defRPr>
            </a:lvl7pPr>
            <a:lvl8pPr algn="ctr">
              <a:buClr>
                <a:schemeClr val="lt1"/>
              </a:buClr>
              <a:buSzPts val="12000"/>
              <a:buFont typeface="Aldrich"/>
              <a:buNone/>
              <a:defRPr sz="12000">
                <a:solidFill>
                  <a:schemeClr val="lt1"/>
                </a:solidFill>
                <a:latin typeface="Aldrich"/>
                <a:ea typeface="Aldrich"/>
                <a:cs typeface="Aldrich"/>
                <a:sym typeface="Aldrich"/>
              </a:defRPr>
            </a:lvl8pPr>
            <a:lvl9pPr algn="ctr">
              <a:buClr>
                <a:schemeClr val="lt1"/>
              </a:buClr>
              <a:buSzPts val="12000"/>
              <a:buFont typeface="Aldrich"/>
              <a:buNone/>
              <a:defRPr sz="12000">
                <a:solidFill>
                  <a:schemeClr val="lt1"/>
                </a:solidFill>
                <a:latin typeface="Aldrich"/>
                <a:ea typeface="Aldrich"/>
                <a:cs typeface="Aldrich"/>
                <a:sym typeface="Aldrich"/>
              </a:defRPr>
            </a:lvl9pPr>
          </a:lstStyle>
          <a:p>
            <a:r>
              <a:rPr lang="en-IN" sz="1600" dirty="0"/>
              <a:t>29</a:t>
            </a:r>
          </a:p>
        </p:txBody>
      </p:sp>
    </p:spTree>
    <p:extLst>
      <p:ext uri="{BB962C8B-B14F-4D97-AF65-F5344CB8AC3E}">
        <p14:creationId xmlns:p14="http://schemas.microsoft.com/office/powerpoint/2010/main" val="939382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1000"/>
                                        <p:tgtEl>
                                          <p:spTgt spid="4"/>
                                        </p:tgtEl>
                                      </p:cBhvr>
                                    </p:animEffect>
                                  </p:childTnLst>
                                </p:cTn>
                              </p:par>
                              <p:par>
                                <p:cTn id="11" presetID="10"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312"/>
        <p:cNvGrpSpPr/>
        <p:nvPr/>
      </p:nvGrpSpPr>
      <p:grpSpPr>
        <a:xfrm>
          <a:off x="0" y="0"/>
          <a:ext cx="0" cy="0"/>
          <a:chOff x="0" y="0"/>
          <a:chExt cx="0" cy="0"/>
        </a:xfrm>
      </p:grpSpPr>
      <p:sp>
        <p:nvSpPr>
          <p:cNvPr id="3313" name="Google Shape;3313;p81"/>
          <p:cNvSpPr txBox="1">
            <a:spLocks noGrp="1"/>
          </p:cNvSpPr>
          <p:nvPr>
            <p:ph type="title"/>
          </p:nvPr>
        </p:nvSpPr>
        <p:spPr>
          <a:xfrm>
            <a:off x="1116375" y="1556340"/>
            <a:ext cx="4509600" cy="1287900"/>
          </a:xfrm>
          <a:prstGeom prst="rect">
            <a:avLst/>
          </a:prstGeom>
        </p:spPr>
        <p:txBody>
          <a:bodyPr spcFirstLastPara="1" wrap="square" lIns="91425" tIns="0" rIns="91425" bIns="91425" anchor="t" anchorCtr="0">
            <a:noAutofit/>
          </a:bodyPr>
          <a:lstStyle/>
          <a:p>
            <a:pPr marL="0" lvl="0" indent="0" algn="r" rtl="0">
              <a:spcBef>
                <a:spcPts val="0"/>
              </a:spcBef>
              <a:spcAft>
                <a:spcPts val="0"/>
              </a:spcAft>
              <a:buNone/>
            </a:pPr>
            <a:r>
              <a:rPr lang="en-IN" dirty="0"/>
              <a:t>Executive Summary</a:t>
            </a:r>
            <a:endParaRPr dirty="0"/>
          </a:p>
        </p:txBody>
      </p:sp>
      <p:sp>
        <p:nvSpPr>
          <p:cNvPr id="3314" name="Google Shape;3314;p81"/>
          <p:cNvSpPr txBox="1">
            <a:spLocks noGrp="1"/>
          </p:cNvSpPr>
          <p:nvPr>
            <p:ph type="title" idx="2"/>
          </p:nvPr>
        </p:nvSpPr>
        <p:spPr>
          <a:xfrm>
            <a:off x="5638521" y="1356584"/>
            <a:ext cx="2575200" cy="15999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dirty="0"/>
              <a:t>01</a:t>
            </a:r>
            <a:endParaRPr dirty="0"/>
          </a:p>
        </p:txBody>
      </p:sp>
      <p:cxnSp>
        <p:nvCxnSpPr>
          <p:cNvPr id="3316" name="Google Shape;3316;p81"/>
          <p:cNvCxnSpPr/>
          <p:nvPr/>
        </p:nvCxnSpPr>
        <p:spPr>
          <a:xfrm>
            <a:off x="1337971" y="3176040"/>
            <a:ext cx="4218900" cy="0"/>
          </a:xfrm>
          <a:prstGeom prst="straightConnector1">
            <a:avLst/>
          </a:prstGeom>
          <a:noFill/>
          <a:ln w="9525" cap="flat" cmpd="sng">
            <a:solidFill>
              <a:schemeClr val="lt1"/>
            </a:solidFill>
            <a:prstDash val="solid"/>
            <a:round/>
            <a:headEnd type="none" w="med" len="med"/>
            <a:tailEnd type="none" w="med" len="med"/>
          </a:ln>
        </p:spPr>
      </p:cxnSp>
      <p:sp>
        <p:nvSpPr>
          <p:cNvPr id="3317" name="Google Shape;3317;p81"/>
          <p:cNvSpPr/>
          <p:nvPr/>
        </p:nvSpPr>
        <p:spPr>
          <a:xfrm rot="10800000" flipH="1">
            <a:off x="354563" y="2397259"/>
            <a:ext cx="825452" cy="1673688"/>
          </a:xfrm>
          <a:custGeom>
            <a:avLst/>
            <a:gdLst/>
            <a:ahLst/>
            <a:cxnLst/>
            <a:rect l="l" t="t" r="r" b="b"/>
            <a:pathLst>
              <a:path w="16883" h="34232" fill="none" extrusionOk="0">
                <a:moveTo>
                  <a:pt x="16882" y="34232"/>
                </a:moveTo>
                <a:cubicBezTo>
                  <a:pt x="7517" y="34109"/>
                  <a:pt x="1" y="26494"/>
                  <a:pt x="1" y="17129"/>
                </a:cubicBezTo>
                <a:cubicBezTo>
                  <a:pt x="1" y="7764"/>
                  <a:pt x="7517" y="124"/>
                  <a:pt x="16882" y="1"/>
                </a:cubicBezTo>
              </a:path>
            </a:pathLst>
          </a:custGeom>
          <a:noFill/>
          <a:ln w="85025" cap="flat" cmpd="sng">
            <a:solidFill>
              <a:schemeClr val="lt1"/>
            </a:solidFill>
            <a:prstDash val="solid"/>
            <a:miter lim="246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18" name="Google Shape;3318;p81"/>
          <p:cNvGrpSpPr/>
          <p:nvPr/>
        </p:nvGrpSpPr>
        <p:grpSpPr>
          <a:xfrm flipH="1">
            <a:off x="5943474" y="3141820"/>
            <a:ext cx="1965289" cy="517060"/>
            <a:chOff x="3539975" y="3523525"/>
            <a:chExt cx="745925" cy="196250"/>
          </a:xfrm>
        </p:grpSpPr>
        <p:sp>
          <p:nvSpPr>
            <p:cNvPr id="3319" name="Google Shape;3319;p81"/>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81"/>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81"/>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81"/>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81"/>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81"/>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81"/>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81"/>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81"/>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81"/>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81"/>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81"/>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81"/>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81"/>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81"/>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81"/>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35" name="Google Shape;3335;p81"/>
          <p:cNvSpPr/>
          <p:nvPr/>
        </p:nvSpPr>
        <p:spPr>
          <a:xfrm>
            <a:off x="7770424" y="4641864"/>
            <a:ext cx="356100" cy="356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81"/>
          <p:cNvSpPr/>
          <p:nvPr/>
        </p:nvSpPr>
        <p:spPr>
          <a:xfrm rot="-5400000">
            <a:off x="7837924" y="4715039"/>
            <a:ext cx="221100" cy="182100"/>
          </a:xfrm>
          <a:prstGeom prst="homePlat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81">
            <a:hlinkClick r:id="rId3" action="ppaction://hlinksldjump"/>
          </p:cNvPr>
          <p:cNvSpPr/>
          <p:nvPr/>
        </p:nvSpPr>
        <p:spPr>
          <a:xfrm>
            <a:off x="7770424" y="4641864"/>
            <a:ext cx="356100" cy="3561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81">
            <a:hlinkClick r:id="" action="ppaction://hlinkshowjump?jump=previousslide"/>
          </p:cNvPr>
          <p:cNvSpPr/>
          <p:nvPr/>
        </p:nvSpPr>
        <p:spPr>
          <a:xfrm>
            <a:off x="7462717" y="4728472"/>
            <a:ext cx="158147" cy="182899"/>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81">
            <a:hlinkClick r:id="" action="ppaction://hlinkshowjump?jump=nextslide"/>
          </p:cNvPr>
          <p:cNvSpPr/>
          <p:nvPr/>
        </p:nvSpPr>
        <p:spPr>
          <a:xfrm flipH="1">
            <a:off x="8276954" y="4728472"/>
            <a:ext cx="157277" cy="182899"/>
          </a:xfrm>
          <a:custGeom>
            <a:avLst/>
            <a:gdLst/>
            <a:ahLst/>
            <a:cxnLst/>
            <a:rect l="l" t="t" r="r" b="b"/>
            <a:pathLst>
              <a:path w="3434" h="3993" extrusionOk="0">
                <a:moveTo>
                  <a:pt x="3434" y="0"/>
                </a:moveTo>
                <a:lnTo>
                  <a:pt x="1" y="2006"/>
                </a:lnTo>
                <a:lnTo>
                  <a:pt x="3434" y="3993"/>
                </a:lnTo>
                <a:lnTo>
                  <a:pt x="34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TextBox 2">
            <a:extLst>
              <a:ext uri="{FF2B5EF4-FFF2-40B4-BE49-F238E27FC236}">
                <a16:creationId xmlns:a16="http://schemas.microsoft.com/office/drawing/2014/main" id="{C8A00EDA-3D73-7423-C086-3C49F42985E1}"/>
              </a:ext>
            </a:extLst>
          </p:cNvPr>
          <p:cNvSpPr txBox="1"/>
          <p:nvPr/>
        </p:nvSpPr>
        <p:spPr>
          <a:xfrm>
            <a:off x="8787900" y="4808341"/>
            <a:ext cx="356100" cy="269507"/>
          </a:xfrm>
          <a:prstGeom prst="rect">
            <a:avLst/>
          </a:prstGeom>
          <a:noFill/>
          <a:ln>
            <a:noFill/>
          </a:ln>
        </p:spPr>
        <p:txBody>
          <a:bodyPr spcFirstLastPara="1" wrap="square" lIns="91425" tIns="0" rIns="91425" bIns="91425" anchor="t" anchorCtr="0">
            <a:noAutofit/>
          </a:bodyPr>
          <a:lstStyle>
            <a:defPPr marR="0" lvl="0" algn="l" rtl="0">
              <a:lnSpc>
                <a:spcPct val="100000"/>
              </a:lnSpc>
              <a:spcBef>
                <a:spcPts val="0"/>
              </a:spcBef>
              <a:spcAft>
                <a:spcPts val="0"/>
              </a:spcAft>
            </a:defPPr>
            <a:lvl1pPr marL="0" indent="0" algn="ctr">
              <a:buClr>
                <a:schemeClr val="lt1"/>
              </a:buClr>
              <a:buSzPts val="12000"/>
              <a:buFont typeface="Aldrich"/>
              <a:buNone/>
              <a:defRPr sz="12000">
                <a:solidFill>
                  <a:schemeClr val="lt2"/>
                </a:solidFill>
                <a:latin typeface="Aldrich"/>
                <a:ea typeface="Aldrich"/>
                <a:cs typeface="Aldrich"/>
                <a:sym typeface="Aldrich"/>
              </a:defRPr>
            </a:lvl1pPr>
            <a:lvl2pPr algn="ctr">
              <a:buClr>
                <a:schemeClr val="lt1"/>
              </a:buClr>
              <a:buSzPts val="12000"/>
              <a:buFont typeface="Aldrich"/>
              <a:buNone/>
              <a:defRPr sz="12000">
                <a:solidFill>
                  <a:schemeClr val="lt1"/>
                </a:solidFill>
                <a:latin typeface="Aldrich"/>
                <a:ea typeface="Aldrich"/>
                <a:cs typeface="Aldrich"/>
                <a:sym typeface="Aldrich"/>
              </a:defRPr>
            </a:lvl2pPr>
            <a:lvl3pPr algn="ctr">
              <a:buClr>
                <a:schemeClr val="lt1"/>
              </a:buClr>
              <a:buSzPts val="12000"/>
              <a:buFont typeface="Aldrich"/>
              <a:buNone/>
              <a:defRPr sz="12000">
                <a:solidFill>
                  <a:schemeClr val="lt1"/>
                </a:solidFill>
                <a:latin typeface="Aldrich"/>
                <a:ea typeface="Aldrich"/>
                <a:cs typeface="Aldrich"/>
                <a:sym typeface="Aldrich"/>
              </a:defRPr>
            </a:lvl3pPr>
            <a:lvl4pPr algn="ctr">
              <a:buClr>
                <a:schemeClr val="lt1"/>
              </a:buClr>
              <a:buSzPts val="12000"/>
              <a:buFont typeface="Aldrich"/>
              <a:buNone/>
              <a:defRPr sz="12000">
                <a:solidFill>
                  <a:schemeClr val="lt1"/>
                </a:solidFill>
                <a:latin typeface="Aldrich"/>
                <a:ea typeface="Aldrich"/>
                <a:cs typeface="Aldrich"/>
                <a:sym typeface="Aldrich"/>
              </a:defRPr>
            </a:lvl4pPr>
            <a:lvl5pPr algn="ctr">
              <a:buClr>
                <a:schemeClr val="lt1"/>
              </a:buClr>
              <a:buSzPts val="12000"/>
              <a:buFont typeface="Aldrich"/>
              <a:buNone/>
              <a:defRPr sz="12000">
                <a:solidFill>
                  <a:schemeClr val="lt1"/>
                </a:solidFill>
                <a:latin typeface="Aldrich"/>
                <a:ea typeface="Aldrich"/>
                <a:cs typeface="Aldrich"/>
                <a:sym typeface="Aldrich"/>
              </a:defRPr>
            </a:lvl5pPr>
            <a:lvl6pPr algn="ctr">
              <a:buClr>
                <a:schemeClr val="lt1"/>
              </a:buClr>
              <a:buSzPts val="12000"/>
              <a:buFont typeface="Aldrich"/>
              <a:buNone/>
              <a:defRPr sz="12000">
                <a:solidFill>
                  <a:schemeClr val="lt1"/>
                </a:solidFill>
                <a:latin typeface="Aldrich"/>
                <a:ea typeface="Aldrich"/>
                <a:cs typeface="Aldrich"/>
                <a:sym typeface="Aldrich"/>
              </a:defRPr>
            </a:lvl6pPr>
            <a:lvl7pPr algn="ctr">
              <a:buClr>
                <a:schemeClr val="lt1"/>
              </a:buClr>
              <a:buSzPts val="12000"/>
              <a:buFont typeface="Aldrich"/>
              <a:buNone/>
              <a:defRPr sz="12000">
                <a:solidFill>
                  <a:schemeClr val="lt1"/>
                </a:solidFill>
                <a:latin typeface="Aldrich"/>
                <a:ea typeface="Aldrich"/>
                <a:cs typeface="Aldrich"/>
                <a:sym typeface="Aldrich"/>
              </a:defRPr>
            </a:lvl7pPr>
            <a:lvl8pPr algn="ctr">
              <a:buClr>
                <a:schemeClr val="lt1"/>
              </a:buClr>
              <a:buSzPts val="12000"/>
              <a:buFont typeface="Aldrich"/>
              <a:buNone/>
              <a:defRPr sz="12000">
                <a:solidFill>
                  <a:schemeClr val="lt1"/>
                </a:solidFill>
                <a:latin typeface="Aldrich"/>
                <a:ea typeface="Aldrich"/>
                <a:cs typeface="Aldrich"/>
                <a:sym typeface="Aldrich"/>
              </a:defRPr>
            </a:lvl8pPr>
            <a:lvl9pPr algn="ctr">
              <a:buClr>
                <a:schemeClr val="lt1"/>
              </a:buClr>
              <a:buSzPts val="12000"/>
              <a:buFont typeface="Aldrich"/>
              <a:buNone/>
              <a:defRPr sz="12000">
                <a:solidFill>
                  <a:schemeClr val="lt1"/>
                </a:solidFill>
                <a:latin typeface="Aldrich"/>
                <a:ea typeface="Aldrich"/>
                <a:cs typeface="Aldrich"/>
                <a:sym typeface="Aldrich"/>
              </a:defRPr>
            </a:lvl9pPr>
          </a:lstStyle>
          <a:p>
            <a:r>
              <a:rPr lang="en-IN" sz="1600" dirty="0"/>
              <a:t>3</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3318"/>
                                        </p:tgtEl>
                                        <p:attrNameLst>
                                          <p:attrName>style.visibility</p:attrName>
                                        </p:attrNameLst>
                                      </p:cBhvr>
                                      <p:to>
                                        <p:strVal val="visible"/>
                                      </p:to>
                                    </p:set>
                                    <p:anim calcmode="lin" valueType="num">
                                      <p:cBhvr additive="base">
                                        <p:cTn id="7" dur="1000"/>
                                        <p:tgtEl>
                                          <p:spTgt spid="3318"/>
                                        </p:tgtEl>
                                        <p:attrNameLst>
                                          <p:attrName>ppt_x</p:attrName>
                                        </p:attrNameLst>
                                      </p:cBhvr>
                                      <p:tavLst>
                                        <p:tav tm="0">
                                          <p:val>
                                            <p:strVal val="#ppt_x+1"/>
                                          </p:val>
                                        </p:tav>
                                        <p:tav tm="100000">
                                          <p:val>
                                            <p:strVal val="#ppt_x"/>
                                          </p:val>
                                        </p:tav>
                                      </p:tavLst>
                                    </p:anim>
                                  </p:childTnLst>
                                </p:cTn>
                              </p:par>
                              <p:par>
                                <p:cTn id="8" presetID="2" presetClass="entr" presetSubtype="1" fill="hold" nodeType="withEffect">
                                  <p:stCondLst>
                                    <p:cond delay="0"/>
                                  </p:stCondLst>
                                  <p:childTnLst>
                                    <p:set>
                                      <p:cBhvr>
                                        <p:cTn id="9" dur="1" fill="hold">
                                          <p:stCondLst>
                                            <p:cond delay="0"/>
                                          </p:stCondLst>
                                        </p:cTn>
                                        <p:tgtEl>
                                          <p:spTgt spid="3314"/>
                                        </p:tgtEl>
                                        <p:attrNameLst>
                                          <p:attrName>style.visibility</p:attrName>
                                        </p:attrNameLst>
                                      </p:cBhvr>
                                      <p:to>
                                        <p:strVal val="visible"/>
                                      </p:to>
                                    </p:set>
                                    <p:anim calcmode="lin" valueType="num">
                                      <p:cBhvr additive="base">
                                        <p:cTn id="10" dur="1000"/>
                                        <p:tgtEl>
                                          <p:spTgt spid="3314"/>
                                        </p:tgtEl>
                                        <p:attrNameLst>
                                          <p:attrName>ppt_y</p:attrName>
                                        </p:attrNameLst>
                                      </p:cBhvr>
                                      <p:tavLst>
                                        <p:tav tm="0">
                                          <p:val>
                                            <p:strVal val="#ppt_y-1"/>
                                          </p:val>
                                        </p:tav>
                                        <p:tav tm="100000">
                                          <p:val>
                                            <p:strVal val="#ppt_y"/>
                                          </p:val>
                                        </p:tav>
                                      </p:tavLst>
                                    </p:anim>
                                  </p:childTnLst>
                                </p:cTn>
                              </p:par>
                              <p:par>
                                <p:cTn id="11" presetID="2" presetClass="entr" presetSubtype="8" fill="hold" nodeType="withEffect">
                                  <p:stCondLst>
                                    <p:cond delay="0"/>
                                  </p:stCondLst>
                                  <p:childTnLst>
                                    <p:set>
                                      <p:cBhvr>
                                        <p:cTn id="12" dur="1" fill="hold">
                                          <p:stCondLst>
                                            <p:cond delay="0"/>
                                          </p:stCondLst>
                                        </p:cTn>
                                        <p:tgtEl>
                                          <p:spTgt spid="3313"/>
                                        </p:tgtEl>
                                        <p:attrNameLst>
                                          <p:attrName>style.visibility</p:attrName>
                                        </p:attrNameLst>
                                      </p:cBhvr>
                                      <p:to>
                                        <p:strVal val="visible"/>
                                      </p:to>
                                    </p:set>
                                    <p:anim calcmode="lin" valueType="num">
                                      <p:cBhvr additive="base">
                                        <p:cTn id="13" dur="1000"/>
                                        <p:tgtEl>
                                          <p:spTgt spid="3313"/>
                                        </p:tgtEl>
                                        <p:attrNameLst>
                                          <p:attrName>ppt_x</p:attrName>
                                        </p:attrNameLst>
                                      </p:cBhvr>
                                      <p:tavLst>
                                        <p:tav tm="0">
                                          <p:val>
                                            <p:strVal val="#ppt_x-1"/>
                                          </p:val>
                                        </p:tav>
                                        <p:tav tm="100000">
                                          <p:val>
                                            <p:strVal val="#ppt_x"/>
                                          </p:val>
                                        </p:tav>
                                      </p:tavLst>
                                    </p:anim>
                                  </p:childTnLst>
                                </p:cTn>
                              </p:par>
                              <p:par>
                                <p:cTn id="14" presetID="2" presetClass="entr" presetSubtype="8" fill="hold" nodeType="withEffect">
                                  <p:stCondLst>
                                    <p:cond delay="0"/>
                                  </p:stCondLst>
                                  <p:childTnLst>
                                    <p:set>
                                      <p:cBhvr>
                                        <p:cTn id="15" dur="1" fill="hold">
                                          <p:stCondLst>
                                            <p:cond delay="0"/>
                                          </p:stCondLst>
                                        </p:cTn>
                                        <p:tgtEl>
                                          <p:spTgt spid="3316"/>
                                        </p:tgtEl>
                                        <p:attrNameLst>
                                          <p:attrName>style.visibility</p:attrName>
                                        </p:attrNameLst>
                                      </p:cBhvr>
                                      <p:to>
                                        <p:strVal val="visible"/>
                                      </p:to>
                                    </p:set>
                                    <p:anim calcmode="lin" valueType="num">
                                      <p:cBhvr additive="base">
                                        <p:cTn id="16" dur="1000"/>
                                        <p:tgtEl>
                                          <p:spTgt spid="3316"/>
                                        </p:tgtEl>
                                        <p:attrNameLst>
                                          <p:attrName>ppt_x</p:attrName>
                                        </p:attrNameLst>
                                      </p:cBhvr>
                                      <p:tavLst>
                                        <p:tav tm="0">
                                          <p:val>
                                            <p:strVal val="#ppt_x-1"/>
                                          </p:val>
                                        </p:tav>
                                        <p:tav tm="100000">
                                          <p:val>
                                            <p:strVal val="#ppt_x"/>
                                          </p:val>
                                        </p:tav>
                                      </p:tavLst>
                                    </p:anim>
                                  </p:childTnLst>
                                </p:cTn>
                              </p:par>
                              <p:par>
                                <p:cTn id="17" presetID="8" presetClass="emph" presetSubtype="0" fill="hold" nodeType="withEffect">
                                  <p:stCondLst>
                                    <p:cond delay="0"/>
                                  </p:stCondLst>
                                  <p:childTnLst>
                                    <p:animRot by="-21600000">
                                      <p:cBhvr>
                                        <p:cTn id="18" dur="1000" fill="hold"/>
                                        <p:tgtEl>
                                          <p:spTgt spid="3317"/>
                                        </p:tgtEl>
                                        <p:attrNameLst>
                                          <p:attrName>r</p:attrName>
                                        </p:attrNameLst>
                                      </p:cBhvr>
                                    </p:animRot>
                                  </p:childTnLst>
                                </p:cTn>
                              </p:par>
                              <p:par>
                                <p:cTn id="19" presetID="10" presetClass="entr" presetSubtype="0" fill="hold" nodeType="withEffect">
                                  <p:stCondLst>
                                    <p:cond delay="0"/>
                                  </p:stCondLst>
                                  <p:childTnLst>
                                    <p:set>
                                      <p:cBhvr>
                                        <p:cTn id="20" dur="1" fill="hold">
                                          <p:stCondLst>
                                            <p:cond delay="0"/>
                                          </p:stCondLst>
                                        </p:cTn>
                                        <p:tgtEl>
                                          <p:spTgt spid="3335"/>
                                        </p:tgtEl>
                                        <p:attrNameLst>
                                          <p:attrName>style.visibility</p:attrName>
                                        </p:attrNameLst>
                                      </p:cBhvr>
                                      <p:to>
                                        <p:strVal val="visible"/>
                                      </p:to>
                                    </p:set>
                                    <p:animEffect transition="in" filter="fade">
                                      <p:cBhvr>
                                        <p:cTn id="21" dur="1000"/>
                                        <p:tgtEl>
                                          <p:spTgt spid="3335"/>
                                        </p:tgtEl>
                                      </p:cBhvr>
                                    </p:animEffect>
                                  </p:childTnLst>
                                </p:cTn>
                              </p:par>
                              <p:par>
                                <p:cTn id="22" presetID="10" presetClass="entr" presetSubtype="0" fill="hold" nodeType="withEffect">
                                  <p:stCondLst>
                                    <p:cond delay="0"/>
                                  </p:stCondLst>
                                  <p:childTnLst>
                                    <p:set>
                                      <p:cBhvr>
                                        <p:cTn id="23" dur="1" fill="hold">
                                          <p:stCondLst>
                                            <p:cond delay="0"/>
                                          </p:stCondLst>
                                        </p:cTn>
                                        <p:tgtEl>
                                          <p:spTgt spid="3336"/>
                                        </p:tgtEl>
                                        <p:attrNameLst>
                                          <p:attrName>style.visibility</p:attrName>
                                        </p:attrNameLst>
                                      </p:cBhvr>
                                      <p:to>
                                        <p:strVal val="visible"/>
                                      </p:to>
                                    </p:set>
                                    <p:animEffect transition="in" filter="fade">
                                      <p:cBhvr>
                                        <p:cTn id="24" dur="1000"/>
                                        <p:tgtEl>
                                          <p:spTgt spid="3336"/>
                                        </p:tgtEl>
                                      </p:cBhvr>
                                    </p:animEffect>
                                  </p:childTnLst>
                                </p:cTn>
                              </p:par>
                              <p:par>
                                <p:cTn id="25" presetID="10" presetClass="entr" presetSubtype="0" fill="hold" nodeType="withEffect">
                                  <p:stCondLst>
                                    <p:cond delay="0"/>
                                  </p:stCondLst>
                                  <p:childTnLst>
                                    <p:set>
                                      <p:cBhvr>
                                        <p:cTn id="26" dur="1" fill="hold">
                                          <p:stCondLst>
                                            <p:cond delay="0"/>
                                          </p:stCondLst>
                                        </p:cTn>
                                        <p:tgtEl>
                                          <p:spTgt spid="3337"/>
                                        </p:tgtEl>
                                        <p:attrNameLst>
                                          <p:attrName>style.visibility</p:attrName>
                                        </p:attrNameLst>
                                      </p:cBhvr>
                                      <p:to>
                                        <p:strVal val="visible"/>
                                      </p:to>
                                    </p:set>
                                    <p:animEffect transition="in" filter="fade">
                                      <p:cBhvr>
                                        <p:cTn id="27" dur="1000"/>
                                        <p:tgtEl>
                                          <p:spTgt spid="3337"/>
                                        </p:tgtEl>
                                      </p:cBhvr>
                                    </p:animEffect>
                                  </p:childTnLst>
                                </p:cTn>
                              </p:par>
                              <p:par>
                                <p:cTn id="28" presetID="10" presetClass="entr" presetSubtype="0" fill="hold" nodeType="withEffect">
                                  <p:stCondLst>
                                    <p:cond delay="0"/>
                                  </p:stCondLst>
                                  <p:childTnLst>
                                    <p:set>
                                      <p:cBhvr>
                                        <p:cTn id="29" dur="1" fill="hold">
                                          <p:stCondLst>
                                            <p:cond delay="0"/>
                                          </p:stCondLst>
                                        </p:cTn>
                                        <p:tgtEl>
                                          <p:spTgt spid="3338"/>
                                        </p:tgtEl>
                                        <p:attrNameLst>
                                          <p:attrName>style.visibility</p:attrName>
                                        </p:attrNameLst>
                                      </p:cBhvr>
                                      <p:to>
                                        <p:strVal val="visible"/>
                                      </p:to>
                                    </p:set>
                                    <p:animEffect transition="in" filter="fade">
                                      <p:cBhvr>
                                        <p:cTn id="30" dur="1000"/>
                                        <p:tgtEl>
                                          <p:spTgt spid="3338"/>
                                        </p:tgtEl>
                                      </p:cBhvr>
                                    </p:animEffect>
                                  </p:childTnLst>
                                </p:cTn>
                              </p:par>
                              <p:par>
                                <p:cTn id="31" presetID="10" presetClass="entr" presetSubtype="0" fill="hold" nodeType="withEffect">
                                  <p:stCondLst>
                                    <p:cond delay="0"/>
                                  </p:stCondLst>
                                  <p:childTnLst>
                                    <p:set>
                                      <p:cBhvr>
                                        <p:cTn id="32" dur="1" fill="hold">
                                          <p:stCondLst>
                                            <p:cond delay="0"/>
                                          </p:stCondLst>
                                        </p:cTn>
                                        <p:tgtEl>
                                          <p:spTgt spid="3339"/>
                                        </p:tgtEl>
                                        <p:attrNameLst>
                                          <p:attrName>style.visibility</p:attrName>
                                        </p:attrNameLst>
                                      </p:cBhvr>
                                      <p:to>
                                        <p:strVal val="visible"/>
                                      </p:to>
                                    </p:set>
                                    <p:animEffect transition="in" filter="fade">
                                      <p:cBhvr>
                                        <p:cTn id="33" dur="1000"/>
                                        <p:tgtEl>
                                          <p:spTgt spid="33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943"/>
        <p:cNvGrpSpPr/>
        <p:nvPr/>
      </p:nvGrpSpPr>
      <p:grpSpPr>
        <a:xfrm>
          <a:off x="0" y="0"/>
          <a:ext cx="0" cy="0"/>
          <a:chOff x="0" y="0"/>
          <a:chExt cx="0" cy="0"/>
        </a:xfrm>
      </p:grpSpPr>
      <p:sp>
        <p:nvSpPr>
          <p:cNvPr id="2" name="TextBox 1">
            <a:extLst>
              <a:ext uri="{FF2B5EF4-FFF2-40B4-BE49-F238E27FC236}">
                <a16:creationId xmlns:a16="http://schemas.microsoft.com/office/drawing/2014/main" id="{04343F41-1752-35FD-34E2-6F6C2C77058D}"/>
              </a:ext>
            </a:extLst>
          </p:cNvPr>
          <p:cNvSpPr txBox="1"/>
          <p:nvPr/>
        </p:nvSpPr>
        <p:spPr>
          <a:xfrm>
            <a:off x="1778794" y="-55515"/>
            <a:ext cx="5586412" cy="646331"/>
          </a:xfrm>
          <a:prstGeom prst="rect">
            <a:avLst/>
          </a:prstGeom>
          <a:noFill/>
        </p:spPr>
        <p:txBody>
          <a:bodyPr wrap="square">
            <a:spAutoFit/>
          </a:bodyPr>
          <a:lstStyle/>
          <a:p>
            <a:pPr marL="0" lvl="0" indent="0" algn="ctr" rtl="0">
              <a:spcBef>
                <a:spcPts val="0"/>
              </a:spcBef>
              <a:spcAft>
                <a:spcPts val="0"/>
              </a:spcAft>
              <a:buNone/>
            </a:pPr>
            <a:r>
              <a:rPr lang="en-IN" sz="1800" dirty="0">
                <a:solidFill>
                  <a:schemeClr val="dk2"/>
                </a:solidFill>
                <a:latin typeface="Aldrich"/>
                <a:ea typeface="Aldrich"/>
                <a:cs typeface="Aldrich"/>
                <a:sym typeface="Aldrich"/>
              </a:rPr>
              <a:t>Targeted Sentiment Analysis </a:t>
            </a:r>
          </a:p>
          <a:p>
            <a:pPr marL="0" lvl="0" indent="0" algn="ctr" rtl="0">
              <a:spcBef>
                <a:spcPts val="0"/>
              </a:spcBef>
              <a:spcAft>
                <a:spcPts val="0"/>
              </a:spcAft>
              <a:buNone/>
            </a:pPr>
            <a:r>
              <a:rPr lang="en-IN" sz="1800" dirty="0" err="1">
                <a:solidFill>
                  <a:schemeClr val="dk2"/>
                </a:solidFill>
                <a:latin typeface="Aldrich"/>
                <a:ea typeface="Aldrich"/>
                <a:cs typeface="Aldrich"/>
                <a:sym typeface="Aldrich"/>
              </a:rPr>
              <a:t>ChatGPT</a:t>
            </a:r>
            <a:r>
              <a:rPr lang="en-IN" sz="1800" dirty="0">
                <a:solidFill>
                  <a:schemeClr val="dk2"/>
                </a:solidFill>
                <a:latin typeface="Aldrich"/>
                <a:ea typeface="Aldrich"/>
                <a:cs typeface="Aldrich"/>
                <a:sym typeface="Aldrich"/>
              </a:rPr>
              <a:t> | Bard</a:t>
            </a:r>
          </a:p>
        </p:txBody>
      </p:sp>
      <p:pic>
        <p:nvPicPr>
          <p:cNvPr id="7170" name="Picture 2">
            <a:extLst>
              <a:ext uri="{FF2B5EF4-FFF2-40B4-BE49-F238E27FC236}">
                <a16:creationId xmlns:a16="http://schemas.microsoft.com/office/drawing/2014/main" id="{B940EAD8-AEB4-07C0-F300-C5E71CC86B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22443" y="590816"/>
            <a:ext cx="4027642" cy="2757143"/>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a:extLst>
              <a:ext uri="{FF2B5EF4-FFF2-40B4-BE49-F238E27FC236}">
                <a16:creationId xmlns:a16="http://schemas.microsoft.com/office/drawing/2014/main" id="{0BD78EC9-2B5F-2AC8-3A78-29D42D2F6FB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2157" y="590816"/>
            <a:ext cx="4180229" cy="2831683"/>
          </a:xfrm>
          <a:prstGeom prst="rect">
            <a:avLst/>
          </a:prstGeom>
          <a:noFill/>
          <a:extLst>
            <a:ext uri="{909E8E84-426E-40DD-AFC4-6F175D3DCCD1}">
              <a14:hiddenFill xmlns:a14="http://schemas.microsoft.com/office/drawing/2010/main">
                <a:solidFill>
                  <a:srgbClr val="FFFFFF"/>
                </a:solidFill>
              </a14:hiddenFill>
            </a:ext>
          </a:extLst>
        </p:spPr>
      </p:pic>
      <p:sp>
        <p:nvSpPr>
          <p:cNvPr id="3" name="Google Shape;3241;p79">
            <a:extLst>
              <a:ext uri="{FF2B5EF4-FFF2-40B4-BE49-F238E27FC236}">
                <a16:creationId xmlns:a16="http://schemas.microsoft.com/office/drawing/2014/main" id="{01D209BD-2397-C420-37E0-BBB7C0ACD940}"/>
              </a:ext>
            </a:extLst>
          </p:cNvPr>
          <p:cNvSpPr txBox="1">
            <a:spLocks/>
          </p:cNvSpPr>
          <p:nvPr/>
        </p:nvSpPr>
        <p:spPr>
          <a:xfrm>
            <a:off x="836481" y="3422499"/>
            <a:ext cx="2787490" cy="79446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bg1"/>
              </a:buClr>
            </a:pPr>
            <a:r>
              <a:rPr lang="en-US" sz="800" dirty="0">
                <a:solidFill>
                  <a:schemeClr val="bg1"/>
                </a:solidFill>
              </a:rPr>
              <a:t>Figure 22</a:t>
            </a:r>
          </a:p>
        </p:txBody>
      </p:sp>
      <p:sp>
        <p:nvSpPr>
          <p:cNvPr id="4" name="Google Shape;3241;p79">
            <a:extLst>
              <a:ext uri="{FF2B5EF4-FFF2-40B4-BE49-F238E27FC236}">
                <a16:creationId xmlns:a16="http://schemas.microsoft.com/office/drawing/2014/main" id="{29EA6792-D7F1-24C9-C863-02B35AE147AA}"/>
              </a:ext>
            </a:extLst>
          </p:cNvPr>
          <p:cNvSpPr txBox="1">
            <a:spLocks/>
          </p:cNvSpPr>
          <p:nvPr/>
        </p:nvSpPr>
        <p:spPr>
          <a:xfrm>
            <a:off x="5520029" y="3392858"/>
            <a:ext cx="2787490" cy="79446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bg1"/>
              </a:buClr>
            </a:pPr>
            <a:r>
              <a:rPr lang="en-US" sz="800" dirty="0">
                <a:solidFill>
                  <a:schemeClr val="bg1"/>
                </a:solidFill>
              </a:rPr>
              <a:t>Figure 23</a:t>
            </a:r>
          </a:p>
        </p:txBody>
      </p:sp>
      <p:sp>
        <p:nvSpPr>
          <p:cNvPr id="6" name="Google Shape;3241;p79">
            <a:extLst>
              <a:ext uri="{FF2B5EF4-FFF2-40B4-BE49-F238E27FC236}">
                <a16:creationId xmlns:a16="http://schemas.microsoft.com/office/drawing/2014/main" id="{0EBA8019-5D49-AD97-B177-777D0F122FED}"/>
              </a:ext>
            </a:extLst>
          </p:cNvPr>
          <p:cNvSpPr txBox="1">
            <a:spLocks/>
          </p:cNvSpPr>
          <p:nvPr/>
        </p:nvSpPr>
        <p:spPr>
          <a:xfrm>
            <a:off x="516434" y="3775513"/>
            <a:ext cx="8383308" cy="831874"/>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lgn="just">
              <a:buClr>
                <a:schemeClr val="bg1"/>
              </a:buClr>
              <a:buFont typeface="Arial" panose="020B0604020202020204" pitchFamily="34" charset="0"/>
              <a:buChar char="•"/>
            </a:pPr>
            <a:r>
              <a:rPr lang="en-US" dirty="0">
                <a:solidFill>
                  <a:schemeClr val="bg1"/>
                </a:solidFill>
              </a:rPr>
              <a:t>This comparison is very interesting since </a:t>
            </a:r>
            <a:r>
              <a:rPr lang="en-US" dirty="0" err="1">
                <a:solidFill>
                  <a:schemeClr val="bg1"/>
                </a:solidFill>
              </a:rPr>
              <a:t>ChatGPT</a:t>
            </a:r>
            <a:r>
              <a:rPr lang="en-US" dirty="0">
                <a:solidFill>
                  <a:schemeClr val="bg1"/>
                </a:solidFill>
              </a:rPr>
              <a:t> was not mentioned at all before 4</a:t>
            </a:r>
            <a:r>
              <a:rPr lang="en-US" baseline="30000" dirty="0">
                <a:solidFill>
                  <a:schemeClr val="bg1"/>
                </a:solidFill>
              </a:rPr>
              <a:t>th</a:t>
            </a:r>
            <a:r>
              <a:rPr lang="en-US" dirty="0">
                <a:solidFill>
                  <a:schemeClr val="bg1"/>
                </a:solidFill>
              </a:rPr>
              <a:t> quarter of 2022 and as soon as it became a popular demand in 2023, Google released Bard as a response (evident from the sentiments plot).</a:t>
            </a:r>
          </a:p>
          <a:p>
            <a:pPr marL="285750" indent="-285750" algn="just">
              <a:buClr>
                <a:schemeClr val="bg1"/>
              </a:buClr>
              <a:buFont typeface="Arial" panose="020B0604020202020204" pitchFamily="34" charset="0"/>
              <a:buChar char="•"/>
            </a:pPr>
            <a:r>
              <a:rPr lang="en-US" dirty="0">
                <a:solidFill>
                  <a:schemeClr val="bg1"/>
                </a:solidFill>
              </a:rPr>
              <a:t>Even after the release of Bard, </a:t>
            </a:r>
            <a:r>
              <a:rPr lang="en-US" dirty="0" err="1">
                <a:solidFill>
                  <a:schemeClr val="bg1"/>
                </a:solidFill>
              </a:rPr>
              <a:t>ChatGPT</a:t>
            </a:r>
            <a:r>
              <a:rPr lang="en-US" dirty="0">
                <a:solidFill>
                  <a:schemeClr val="bg1"/>
                </a:solidFill>
              </a:rPr>
              <a:t> still remained majorly in news articles with upper limit of ~20K news articles.</a:t>
            </a:r>
          </a:p>
        </p:txBody>
      </p:sp>
      <p:sp>
        <p:nvSpPr>
          <p:cNvPr id="7" name="Rectangle: Rounded Corners 6">
            <a:extLst>
              <a:ext uri="{FF2B5EF4-FFF2-40B4-BE49-F238E27FC236}">
                <a16:creationId xmlns:a16="http://schemas.microsoft.com/office/drawing/2014/main" id="{B4D1DEFD-CCC6-89B3-CB98-D3C6D7DA5E00}"/>
              </a:ext>
            </a:extLst>
          </p:cNvPr>
          <p:cNvSpPr/>
          <p:nvPr/>
        </p:nvSpPr>
        <p:spPr>
          <a:xfrm>
            <a:off x="326571" y="683824"/>
            <a:ext cx="440156" cy="2102301"/>
          </a:xfrm>
          <a:prstGeom prst="roundRect">
            <a:avLst/>
          </a:prstGeom>
          <a:noFill/>
          <a:ln>
            <a:solidFill>
              <a:srgbClr val="C0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Rounded Corners 7">
            <a:extLst>
              <a:ext uri="{FF2B5EF4-FFF2-40B4-BE49-F238E27FC236}">
                <a16:creationId xmlns:a16="http://schemas.microsoft.com/office/drawing/2014/main" id="{1D4C6B67-EB27-54AE-79DF-CCBA7943A95F}"/>
              </a:ext>
            </a:extLst>
          </p:cNvPr>
          <p:cNvSpPr/>
          <p:nvPr/>
        </p:nvSpPr>
        <p:spPr>
          <a:xfrm>
            <a:off x="4935956" y="683825"/>
            <a:ext cx="465364" cy="2102301"/>
          </a:xfrm>
          <a:prstGeom prst="roundRect">
            <a:avLst/>
          </a:prstGeom>
          <a:noFill/>
          <a:ln>
            <a:solidFill>
              <a:srgbClr val="C0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a:extLst>
              <a:ext uri="{FF2B5EF4-FFF2-40B4-BE49-F238E27FC236}">
                <a16:creationId xmlns:a16="http://schemas.microsoft.com/office/drawing/2014/main" id="{FBDE9994-B39F-70C2-0F1A-27BC31AAFAD6}"/>
              </a:ext>
            </a:extLst>
          </p:cNvPr>
          <p:cNvSpPr txBox="1"/>
          <p:nvPr/>
        </p:nvSpPr>
        <p:spPr>
          <a:xfrm>
            <a:off x="8697729" y="4808341"/>
            <a:ext cx="494893" cy="335159"/>
          </a:xfrm>
          <a:prstGeom prst="rect">
            <a:avLst/>
          </a:prstGeom>
          <a:noFill/>
          <a:ln>
            <a:noFill/>
          </a:ln>
        </p:spPr>
        <p:txBody>
          <a:bodyPr spcFirstLastPara="1" wrap="square" lIns="91425" tIns="0" rIns="91425" bIns="91425" anchor="t" anchorCtr="0">
            <a:noAutofit/>
          </a:bodyPr>
          <a:lstStyle>
            <a:defPPr marR="0" lvl="0" algn="l" rtl="0">
              <a:lnSpc>
                <a:spcPct val="100000"/>
              </a:lnSpc>
              <a:spcBef>
                <a:spcPts val="0"/>
              </a:spcBef>
              <a:spcAft>
                <a:spcPts val="0"/>
              </a:spcAft>
            </a:defPPr>
            <a:lvl1pPr marL="0" indent="0" algn="ctr">
              <a:buClr>
                <a:schemeClr val="lt1"/>
              </a:buClr>
              <a:buSzPts val="12000"/>
              <a:buFont typeface="Aldrich"/>
              <a:buNone/>
              <a:defRPr sz="12000">
                <a:solidFill>
                  <a:schemeClr val="lt2"/>
                </a:solidFill>
                <a:latin typeface="Aldrich"/>
                <a:ea typeface="Aldrich"/>
                <a:cs typeface="Aldrich"/>
                <a:sym typeface="Aldrich"/>
              </a:defRPr>
            </a:lvl1pPr>
            <a:lvl2pPr algn="ctr">
              <a:buClr>
                <a:schemeClr val="lt1"/>
              </a:buClr>
              <a:buSzPts val="12000"/>
              <a:buFont typeface="Aldrich"/>
              <a:buNone/>
              <a:defRPr sz="12000">
                <a:solidFill>
                  <a:schemeClr val="lt1"/>
                </a:solidFill>
                <a:latin typeface="Aldrich"/>
                <a:ea typeface="Aldrich"/>
                <a:cs typeface="Aldrich"/>
                <a:sym typeface="Aldrich"/>
              </a:defRPr>
            </a:lvl2pPr>
            <a:lvl3pPr algn="ctr">
              <a:buClr>
                <a:schemeClr val="lt1"/>
              </a:buClr>
              <a:buSzPts val="12000"/>
              <a:buFont typeface="Aldrich"/>
              <a:buNone/>
              <a:defRPr sz="12000">
                <a:solidFill>
                  <a:schemeClr val="lt1"/>
                </a:solidFill>
                <a:latin typeface="Aldrich"/>
                <a:ea typeface="Aldrich"/>
                <a:cs typeface="Aldrich"/>
                <a:sym typeface="Aldrich"/>
              </a:defRPr>
            </a:lvl3pPr>
            <a:lvl4pPr algn="ctr">
              <a:buClr>
                <a:schemeClr val="lt1"/>
              </a:buClr>
              <a:buSzPts val="12000"/>
              <a:buFont typeface="Aldrich"/>
              <a:buNone/>
              <a:defRPr sz="12000">
                <a:solidFill>
                  <a:schemeClr val="lt1"/>
                </a:solidFill>
                <a:latin typeface="Aldrich"/>
                <a:ea typeface="Aldrich"/>
                <a:cs typeface="Aldrich"/>
                <a:sym typeface="Aldrich"/>
              </a:defRPr>
            </a:lvl4pPr>
            <a:lvl5pPr algn="ctr">
              <a:buClr>
                <a:schemeClr val="lt1"/>
              </a:buClr>
              <a:buSzPts val="12000"/>
              <a:buFont typeface="Aldrich"/>
              <a:buNone/>
              <a:defRPr sz="12000">
                <a:solidFill>
                  <a:schemeClr val="lt1"/>
                </a:solidFill>
                <a:latin typeface="Aldrich"/>
                <a:ea typeface="Aldrich"/>
                <a:cs typeface="Aldrich"/>
                <a:sym typeface="Aldrich"/>
              </a:defRPr>
            </a:lvl5pPr>
            <a:lvl6pPr algn="ctr">
              <a:buClr>
                <a:schemeClr val="lt1"/>
              </a:buClr>
              <a:buSzPts val="12000"/>
              <a:buFont typeface="Aldrich"/>
              <a:buNone/>
              <a:defRPr sz="12000">
                <a:solidFill>
                  <a:schemeClr val="lt1"/>
                </a:solidFill>
                <a:latin typeface="Aldrich"/>
                <a:ea typeface="Aldrich"/>
                <a:cs typeface="Aldrich"/>
                <a:sym typeface="Aldrich"/>
              </a:defRPr>
            </a:lvl6pPr>
            <a:lvl7pPr algn="ctr">
              <a:buClr>
                <a:schemeClr val="lt1"/>
              </a:buClr>
              <a:buSzPts val="12000"/>
              <a:buFont typeface="Aldrich"/>
              <a:buNone/>
              <a:defRPr sz="12000">
                <a:solidFill>
                  <a:schemeClr val="lt1"/>
                </a:solidFill>
                <a:latin typeface="Aldrich"/>
                <a:ea typeface="Aldrich"/>
                <a:cs typeface="Aldrich"/>
                <a:sym typeface="Aldrich"/>
              </a:defRPr>
            </a:lvl7pPr>
            <a:lvl8pPr algn="ctr">
              <a:buClr>
                <a:schemeClr val="lt1"/>
              </a:buClr>
              <a:buSzPts val="12000"/>
              <a:buFont typeface="Aldrich"/>
              <a:buNone/>
              <a:defRPr sz="12000">
                <a:solidFill>
                  <a:schemeClr val="lt1"/>
                </a:solidFill>
                <a:latin typeface="Aldrich"/>
                <a:ea typeface="Aldrich"/>
                <a:cs typeface="Aldrich"/>
                <a:sym typeface="Aldrich"/>
              </a:defRPr>
            </a:lvl8pPr>
            <a:lvl9pPr algn="ctr">
              <a:buClr>
                <a:schemeClr val="lt1"/>
              </a:buClr>
              <a:buSzPts val="12000"/>
              <a:buFont typeface="Aldrich"/>
              <a:buNone/>
              <a:defRPr sz="12000">
                <a:solidFill>
                  <a:schemeClr val="lt1"/>
                </a:solidFill>
                <a:latin typeface="Aldrich"/>
                <a:ea typeface="Aldrich"/>
                <a:cs typeface="Aldrich"/>
                <a:sym typeface="Aldrich"/>
              </a:defRPr>
            </a:lvl9pPr>
          </a:lstStyle>
          <a:p>
            <a:r>
              <a:rPr lang="en-IN" sz="1600" dirty="0"/>
              <a:t>30</a:t>
            </a:r>
          </a:p>
        </p:txBody>
      </p:sp>
    </p:spTree>
    <p:extLst>
      <p:ext uri="{BB962C8B-B14F-4D97-AF65-F5344CB8AC3E}">
        <p14:creationId xmlns:p14="http://schemas.microsoft.com/office/powerpoint/2010/main" val="1488057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1000"/>
                                        <p:tgtEl>
                                          <p:spTgt spid="4"/>
                                        </p:tgtEl>
                                      </p:cBhvr>
                                    </p:animEffect>
                                  </p:childTnLst>
                                </p:cTn>
                              </p:par>
                              <p:par>
                                <p:cTn id="11" presetID="10"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685"/>
        <p:cNvGrpSpPr/>
        <p:nvPr/>
      </p:nvGrpSpPr>
      <p:grpSpPr>
        <a:xfrm>
          <a:off x="0" y="0"/>
          <a:ext cx="0" cy="0"/>
          <a:chOff x="0" y="0"/>
          <a:chExt cx="0" cy="0"/>
        </a:xfrm>
      </p:grpSpPr>
      <p:pic>
        <p:nvPicPr>
          <p:cNvPr id="2688" name="Google Shape;2688;p62"/>
          <p:cNvPicPr preferRelativeResize="0"/>
          <p:nvPr/>
        </p:nvPicPr>
        <p:blipFill>
          <a:blip r:embed="rId3">
            <a:alphaModFix/>
          </a:blip>
          <a:stretch>
            <a:fillRect/>
          </a:stretch>
        </p:blipFill>
        <p:spPr>
          <a:xfrm>
            <a:off x="5636825" y="1087913"/>
            <a:ext cx="4256400" cy="3107163"/>
          </a:xfrm>
          <a:prstGeom prst="rect">
            <a:avLst/>
          </a:prstGeom>
          <a:noFill/>
          <a:ln>
            <a:noFill/>
          </a:ln>
        </p:spPr>
      </p:pic>
      <p:sp>
        <p:nvSpPr>
          <p:cNvPr id="2689" name="Google Shape;2689;p62"/>
          <p:cNvSpPr/>
          <p:nvPr/>
        </p:nvSpPr>
        <p:spPr>
          <a:xfrm>
            <a:off x="7770424" y="4641864"/>
            <a:ext cx="356100" cy="356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62"/>
          <p:cNvSpPr/>
          <p:nvPr/>
        </p:nvSpPr>
        <p:spPr>
          <a:xfrm rot="-5400000">
            <a:off x="7837924" y="4715039"/>
            <a:ext cx="221100" cy="182100"/>
          </a:xfrm>
          <a:prstGeom prst="homePlat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62">
            <a:hlinkClick r:id="rId4" action="ppaction://hlinksldjump"/>
          </p:cNvPr>
          <p:cNvSpPr/>
          <p:nvPr/>
        </p:nvSpPr>
        <p:spPr>
          <a:xfrm>
            <a:off x="7770424" y="4641864"/>
            <a:ext cx="356100" cy="3561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62">
            <a:hlinkClick r:id="" action="ppaction://hlinkshowjump?jump=previousslide"/>
          </p:cNvPr>
          <p:cNvSpPr/>
          <p:nvPr/>
        </p:nvSpPr>
        <p:spPr>
          <a:xfrm>
            <a:off x="7462717" y="4728472"/>
            <a:ext cx="158147" cy="182899"/>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62">
            <a:hlinkClick r:id="" action="ppaction://hlinkshowjump?jump=nextslide"/>
          </p:cNvPr>
          <p:cNvSpPr/>
          <p:nvPr/>
        </p:nvSpPr>
        <p:spPr>
          <a:xfrm flipH="1">
            <a:off x="8276954" y="4728472"/>
            <a:ext cx="157277" cy="182899"/>
          </a:xfrm>
          <a:custGeom>
            <a:avLst/>
            <a:gdLst/>
            <a:ahLst/>
            <a:cxnLst/>
            <a:rect l="l" t="t" r="r" b="b"/>
            <a:pathLst>
              <a:path w="3434" h="3993" extrusionOk="0">
                <a:moveTo>
                  <a:pt x="3434" y="0"/>
                </a:moveTo>
                <a:lnTo>
                  <a:pt x="1" y="2006"/>
                </a:lnTo>
                <a:lnTo>
                  <a:pt x="3434" y="3993"/>
                </a:lnTo>
                <a:lnTo>
                  <a:pt x="34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3667;p89">
            <a:extLst>
              <a:ext uri="{FF2B5EF4-FFF2-40B4-BE49-F238E27FC236}">
                <a16:creationId xmlns:a16="http://schemas.microsoft.com/office/drawing/2014/main" id="{5FAA91A5-E52D-48EB-792D-1975078F9B8B}"/>
              </a:ext>
            </a:extLst>
          </p:cNvPr>
          <p:cNvSpPr txBox="1">
            <a:spLocks noGrp="1"/>
          </p:cNvSpPr>
          <p:nvPr>
            <p:ph type="title"/>
          </p:nvPr>
        </p:nvSpPr>
        <p:spPr>
          <a:xfrm>
            <a:off x="1189500" y="1573088"/>
            <a:ext cx="6765000" cy="11916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IN" sz="6600" dirty="0"/>
              <a:t>THANK YOU</a:t>
            </a:r>
            <a:endParaRPr sz="6600" dirty="0"/>
          </a:p>
        </p:txBody>
      </p:sp>
      <p:cxnSp>
        <p:nvCxnSpPr>
          <p:cNvPr id="9" name="Google Shape;3669;p89">
            <a:extLst>
              <a:ext uri="{FF2B5EF4-FFF2-40B4-BE49-F238E27FC236}">
                <a16:creationId xmlns:a16="http://schemas.microsoft.com/office/drawing/2014/main" id="{A2BD82CE-D0E2-139A-A252-F6F6675CAB8A}"/>
              </a:ext>
            </a:extLst>
          </p:cNvPr>
          <p:cNvCxnSpPr/>
          <p:nvPr/>
        </p:nvCxnSpPr>
        <p:spPr>
          <a:xfrm>
            <a:off x="1700550" y="2858050"/>
            <a:ext cx="5742900" cy="0"/>
          </a:xfrm>
          <a:prstGeom prst="straightConnector1">
            <a:avLst/>
          </a:prstGeom>
          <a:noFill/>
          <a:ln w="9525" cap="flat" cmpd="sng">
            <a:solidFill>
              <a:schemeClr val="lt1"/>
            </a:solidFill>
            <a:prstDash val="solid"/>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2688"/>
                                        </p:tgtEl>
                                        <p:attrNameLst>
                                          <p:attrName>style.visibility</p:attrName>
                                        </p:attrNameLst>
                                      </p:cBhvr>
                                      <p:to>
                                        <p:strVal val="visible"/>
                                      </p:to>
                                    </p:set>
                                    <p:anim calcmode="lin" valueType="num">
                                      <p:cBhvr additive="base">
                                        <p:cTn id="7" dur="1000"/>
                                        <p:tgtEl>
                                          <p:spTgt spid="2688"/>
                                        </p:tgtEl>
                                        <p:attrNameLst>
                                          <p:attrName>ppt_x</p:attrName>
                                        </p:attrNameLst>
                                      </p:cBhvr>
                                      <p:tavLst>
                                        <p:tav tm="0">
                                          <p:val>
                                            <p:strVal val="#ppt_x+1"/>
                                          </p:val>
                                        </p:tav>
                                        <p:tav tm="100000">
                                          <p:val>
                                            <p:strVal val="#ppt_x"/>
                                          </p:val>
                                        </p:tav>
                                      </p:tavLst>
                                    </p:anim>
                                  </p:childTnLst>
                                </p:cTn>
                              </p:par>
                              <p:par>
                                <p:cTn id="8" presetID="10" presetClass="entr" presetSubtype="0" fill="hold" nodeType="withEffect">
                                  <p:stCondLst>
                                    <p:cond delay="0"/>
                                  </p:stCondLst>
                                  <p:childTnLst>
                                    <p:set>
                                      <p:cBhvr>
                                        <p:cTn id="9" dur="1" fill="hold">
                                          <p:stCondLst>
                                            <p:cond delay="0"/>
                                          </p:stCondLst>
                                        </p:cTn>
                                        <p:tgtEl>
                                          <p:spTgt spid="2689"/>
                                        </p:tgtEl>
                                        <p:attrNameLst>
                                          <p:attrName>style.visibility</p:attrName>
                                        </p:attrNameLst>
                                      </p:cBhvr>
                                      <p:to>
                                        <p:strVal val="visible"/>
                                      </p:to>
                                    </p:set>
                                    <p:animEffect transition="in" filter="fade">
                                      <p:cBhvr>
                                        <p:cTn id="10" dur="1000"/>
                                        <p:tgtEl>
                                          <p:spTgt spid="2689"/>
                                        </p:tgtEl>
                                      </p:cBhvr>
                                    </p:animEffect>
                                  </p:childTnLst>
                                </p:cTn>
                              </p:par>
                              <p:par>
                                <p:cTn id="11" presetID="10" presetClass="entr" presetSubtype="0" fill="hold" nodeType="withEffect">
                                  <p:stCondLst>
                                    <p:cond delay="0"/>
                                  </p:stCondLst>
                                  <p:childTnLst>
                                    <p:set>
                                      <p:cBhvr>
                                        <p:cTn id="12" dur="1" fill="hold">
                                          <p:stCondLst>
                                            <p:cond delay="0"/>
                                          </p:stCondLst>
                                        </p:cTn>
                                        <p:tgtEl>
                                          <p:spTgt spid="2690"/>
                                        </p:tgtEl>
                                        <p:attrNameLst>
                                          <p:attrName>style.visibility</p:attrName>
                                        </p:attrNameLst>
                                      </p:cBhvr>
                                      <p:to>
                                        <p:strVal val="visible"/>
                                      </p:to>
                                    </p:set>
                                    <p:animEffect transition="in" filter="fade">
                                      <p:cBhvr>
                                        <p:cTn id="13" dur="1000"/>
                                        <p:tgtEl>
                                          <p:spTgt spid="2690"/>
                                        </p:tgtEl>
                                      </p:cBhvr>
                                    </p:animEffect>
                                  </p:childTnLst>
                                </p:cTn>
                              </p:par>
                              <p:par>
                                <p:cTn id="14" presetID="10" presetClass="entr" presetSubtype="0" fill="hold" nodeType="withEffect">
                                  <p:stCondLst>
                                    <p:cond delay="0"/>
                                  </p:stCondLst>
                                  <p:childTnLst>
                                    <p:set>
                                      <p:cBhvr>
                                        <p:cTn id="15" dur="1" fill="hold">
                                          <p:stCondLst>
                                            <p:cond delay="0"/>
                                          </p:stCondLst>
                                        </p:cTn>
                                        <p:tgtEl>
                                          <p:spTgt spid="2691"/>
                                        </p:tgtEl>
                                        <p:attrNameLst>
                                          <p:attrName>style.visibility</p:attrName>
                                        </p:attrNameLst>
                                      </p:cBhvr>
                                      <p:to>
                                        <p:strVal val="visible"/>
                                      </p:to>
                                    </p:set>
                                    <p:animEffect transition="in" filter="fade">
                                      <p:cBhvr>
                                        <p:cTn id="16" dur="1000"/>
                                        <p:tgtEl>
                                          <p:spTgt spid="2691"/>
                                        </p:tgtEl>
                                      </p:cBhvr>
                                    </p:animEffect>
                                  </p:childTnLst>
                                </p:cTn>
                              </p:par>
                              <p:par>
                                <p:cTn id="17" presetID="10" presetClass="entr" presetSubtype="0" fill="hold" nodeType="withEffect">
                                  <p:stCondLst>
                                    <p:cond delay="0"/>
                                  </p:stCondLst>
                                  <p:childTnLst>
                                    <p:set>
                                      <p:cBhvr>
                                        <p:cTn id="18" dur="1" fill="hold">
                                          <p:stCondLst>
                                            <p:cond delay="0"/>
                                          </p:stCondLst>
                                        </p:cTn>
                                        <p:tgtEl>
                                          <p:spTgt spid="2692"/>
                                        </p:tgtEl>
                                        <p:attrNameLst>
                                          <p:attrName>style.visibility</p:attrName>
                                        </p:attrNameLst>
                                      </p:cBhvr>
                                      <p:to>
                                        <p:strVal val="visible"/>
                                      </p:to>
                                    </p:set>
                                    <p:animEffect transition="in" filter="fade">
                                      <p:cBhvr>
                                        <p:cTn id="19" dur="1000"/>
                                        <p:tgtEl>
                                          <p:spTgt spid="2692"/>
                                        </p:tgtEl>
                                      </p:cBhvr>
                                    </p:animEffect>
                                  </p:childTnLst>
                                </p:cTn>
                              </p:par>
                              <p:par>
                                <p:cTn id="20" presetID="10" presetClass="entr" presetSubtype="0" fill="hold" nodeType="withEffect">
                                  <p:stCondLst>
                                    <p:cond delay="0"/>
                                  </p:stCondLst>
                                  <p:childTnLst>
                                    <p:set>
                                      <p:cBhvr>
                                        <p:cTn id="21" dur="1" fill="hold">
                                          <p:stCondLst>
                                            <p:cond delay="0"/>
                                          </p:stCondLst>
                                        </p:cTn>
                                        <p:tgtEl>
                                          <p:spTgt spid="2693"/>
                                        </p:tgtEl>
                                        <p:attrNameLst>
                                          <p:attrName>style.visibility</p:attrName>
                                        </p:attrNameLst>
                                      </p:cBhvr>
                                      <p:to>
                                        <p:strVal val="visible"/>
                                      </p:to>
                                    </p:set>
                                    <p:animEffect transition="in" filter="fade">
                                      <p:cBhvr>
                                        <p:cTn id="22" dur="1000"/>
                                        <p:tgtEl>
                                          <p:spTgt spid="2693"/>
                                        </p:tgtEl>
                                      </p:cBhvr>
                                    </p:animEffect>
                                  </p:childTnLst>
                                </p:cTn>
                              </p:par>
                              <p:par>
                                <p:cTn id="23" presetID="2" presetClass="entr" presetSubtype="2" fill="hold" nodeType="with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1000"/>
                                        <p:tgtEl>
                                          <p:spTgt spid="9"/>
                                        </p:tgtEl>
                                        <p:attrNameLst>
                                          <p:attrName>ppt_x</p:attrName>
                                        </p:attrNameLst>
                                      </p:cBhvr>
                                      <p:tavLst>
                                        <p:tav tm="0">
                                          <p:val>
                                            <p:strVal val="#ppt_x+1"/>
                                          </p:val>
                                        </p:tav>
                                        <p:tav tm="100000">
                                          <p:val>
                                            <p:strVal val="#ppt_x"/>
                                          </p:val>
                                        </p:tav>
                                      </p:tavLst>
                                    </p:anim>
                                  </p:childTnLst>
                                </p:cTn>
                              </p:par>
                              <p:par>
                                <p:cTn id="26" presetID="2" presetClass="entr" presetSubtype="1" fill="hold" nodeType="withEffect">
                                  <p:stCondLst>
                                    <p:cond delay="0"/>
                                  </p:stCondLst>
                                  <p:childTnLst>
                                    <p:set>
                                      <p:cBhvr>
                                        <p:cTn id="27" dur="1" fill="hold">
                                          <p:stCondLst>
                                            <p:cond delay="0"/>
                                          </p:stCondLst>
                                        </p:cTn>
                                        <p:tgtEl>
                                          <p:spTgt spid="8"/>
                                        </p:tgtEl>
                                        <p:attrNameLst>
                                          <p:attrName>style.visibility</p:attrName>
                                        </p:attrNameLst>
                                      </p:cBhvr>
                                      <p:to>
                                        <p:strVal val="visible"/>
                                      </p:to>
                                    </p:set>
                                    <p:anim calcmode="lin" valueType="num">
                                      <p:cBhvr additive="base">
                                        <p:cTn id="28" dur="1000"/>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943"/>
        <p:cNvGrpSpPr/>
        <p:nvPr/>
      </p:nvGrpSpPr>
      <p:grpSpPr>
        <a:xfrm>
          <a:off x="0" y="0"/>
          <a:ext cx="0" cy="0"/>
          <a:chOff x="0" y="0"/>
          <a:chExt cx="0" cy="0"/>
        </a:xfrm>
      </p:grpSpPr>
      <p:sp>
        <p:nvSpPr>
          <p:cNvPr id="3" name="Google Shape;3821;p91">
            <a:extLst>
              <a:ext uri="{FF2B5EF4-FFF2-40B4-BE49-F238E27FC236}">
                <a16:creationId xmlns:a16="http://schemas.microsoft.com/office/drawing/2014/main" id="{F832C2FC-50E5-D98A-6C41-8DAAA6BF746D}"/>
              </a:ext>
            </a:extLst>
          </p:cNvPr>
          <p:cNvSpPr txBox="1"/>
          <p:nvPr/>
        </p:nvSpPr>
        <p:spPr>
          <a:xfrm flipH="1">
            <a:off x="779898" y="435816"/>
            <a:ext cx="3694800" cy="262500"/>
          </a:xfrm>
          <a:prstGeom prst="rect">
            <a:avLst/>
          </a:prstGeom>
          <a:noFill/>
          <a:ln>
            <a:noFill/>
          </a:ln>
        </p:spPr>
        <p:txBody>
          <a:bodyPr spcFirstLastPara="1" wrap="square" lIns="0" tIns="6350" rIns="0" bIns="0" anchor="t" anchorCtr="0">
            <a:noAutofit/>
          </a:bodyPr>
          <a:lstStyle/>
          <a:p>
            <a:pPr marL="0" marR="0" lvl="0" indent="0" rtl="0">
              <a:lnSpc>
                <a:spcPct val="100000"/>
              </a:lnSpc>
              <a:spcBef>
                <a:spcPts val="0"/>
              </a:spcBef>
              <a:spcAft>
                <a:spcPts val="0"/>
              </a:spcAft>
              <a:buNone/>
            </a:pPr>
            <a:r>
              <a:rPr lang="en" sz="1600" dirty="0">
                <a:solidFill>
                  <a:schemeClr val="dk2"/>
                </a:solidFill>
                <a:latin typeface="Aldrich"/>
                <a:ea typeface="Aldrich"/>
                <a:cs typeface="Aldrich"/>
                <a:sym typeface="Aldrich"/>
              </a:rPr>
              <a:t>OVERVIEW:</a:t>
            </a:r>
            <a:endParaRPr sz="1600" dirty="0">
              <a:solidFill>
                <a:schemeClr val="dk2"/>
              </a:solidFill>
              <a:latin typeface="Aldrich"/>
              <a:ea typeface="Aldrich"/>
              <a:cs typeface="Aldrich"/>
              <a:sym typeface="Aldrich"/>
            </a:endParaRPr>
          </a:p>
          <a:p>
            <a:pPr marL="0" marR="0" lvl="0" indent="0" rtl="0">
              <a:lnSpc>
                <a:spcPct val="100000"/>
              </a:lnSpc>
              <a:spcBef>
                <a:spcPts val="0"/>
              </a:spcBef>
              <a:spcAft>
                <a:spcPts val="0"/>
              </a:spcAft>
              <a:buNone/>
            </a:pPr>
            <a:endParaRPr sz="1600" dirty="0">
              <a:solidFill>
                <a:schemeClr val="dk2"/>
              </a:solidFill>
              <a:latin typeface="Aldrich"/>
              <a:ea typeface="Aldrich"/>
              <a:cs typeface="Aldrich"/>
              <a:sym typeface="Aldrich"/>
            </a:endParaRPr>
          </a:p>
        </p:txBody>
      </p:sp>
      <p:sp>
        <p:nvSpPr>
          <p:cNvPr id="5" name="Google Shape;3821;p91">
            <a:extLst>
              <a:ext uri="{FF2B5EF4-FFF2-40B4-BE49-F238E27FC236}">
                <a16:creationId xmlns:a16="http://schemas.microsoft.com/office/drawing/2014/main" id="{D7A755BF-67F2-BFDB-1276-842BE41D0FBC}"/>
              </a:ext>
            </a:extLst>
          </p:cNvPr>
          <p:cNvSpPr txBox="1"/>
          <p:nvPr/>
        </p:nvSpPr>
        <p:spPr>
          <a:xfrm flipH="1">
            <a:off x="779898" y="1416444"/>
            <a:ext cx="3694800" cy="262500"/>
          </a:xfrm>
          <a:prstGeom prst="rect">
            <a:avLst/>
          </a:prstGeom>
          <a:noFill/>
          <a:ln>
            <a:noFill/>
          </a:ln>
        </p:spPr>
        <p:txBody>
          <a:bodyPr spcFirstLastPara="1" wrap="square" lIns="0" tIns="6350" rIns="0" bIns="0" anchor="t" anchorCtr="0">
            <a:noAutofit/>
          </a:bodyPr>
          <a:lstStyle/>
          <a:p>
            <a:pPr marL="0" marR="0" lvl="0" indent="0" rtl="0">
              <a:lnSpc>
                <a:spcPct val="100000"/>
              </a:lnSpc>
              <a:spcBef>
                <a:spcPts val="0"/>
              </a:spcBef>
              <a:spcAft>
                <a:spcPts val="0"/>
              </a:spcAft>
              <a:buNone/>
            </a:pPr>
            <a:r>
              <a:rPr lang="en" sz="1600" dirty="0">
                <a:solidFill>
                  <a:schemeClr val="dk2"/>
                </a:solidFill>
                <a:latin typeface="Aldrich"/>
                <a:ea typeface="Aldrich"/>
                <a:cs typeface="Aldrich"/>
                <a:sym typeface="Aldrich"/>
              </a:rPr>
              <a:t>INSIGHTS:</a:t>
            </a:r>
            <a:endParaRPr sz="1600" dirty="0">
              <a:solidFill>
                <a:schemeClr val="dk2"/>
              </a:solidFill>
              <a:latin typeface="Aldrich"/>
              <a:ea typeface="Aldrich"/>
              <a:cs typeface="Aldrich"/>
              <a:sym typeface="Aldrich"/>
            </a:endParaRPr>
          </a:p>
          <a:p>
            <a:pPr marL="0" marR="0" lvl="0" indent="0" rtl="0">
              <a:lnSpc>
                <a:spcPct val="100000"/>
              </a:lnSpc>
              <a:spcBef>
                <a:spcPts val="0"/>
              </a:spcBef>
              <a:spcAft>
                <a:spcPts val="0"/>
              </a:spcAft>
              <a:buNone/>
            </a:pPr>
            <a:endParaRPr sz="1600" dirty="0">
              <a:solidFill>
                <a:schemeClr val="dk2"/>
              </a:solidFill>
              <a:latin typeface="Aldrich"/>
              <a:ea typeface="Aldrich"/>
              <a:cs typeface="Aldrich"/>
              <a:sym typeface="Aldrich"/>
            </a:endParaRPr>
          </a:p>
        </p:txBody>
      </p:sp>
      <p:sp>
        <p:nvSpPr>
          <p:cNvPr id="6" name="Google Shape;3821;p91">
            <a:extLst>
              <a:ext uri="{FF2B5EF4-FFF2-40B4-BE49-F238E27FC236}">
                <a16:creationId xmlns:a16="http://schemas.microsoft.com/office/drawing/2014/main" id="{2A0E9597-127B-523F-CDCC-49BB81DE6AA8}"/>
              </a:ext>
            </a:extLst>
          </p:cNvPr>
          <p:cNvSpPr txBox="1"/>
          <p:nvPr/>
        </p:nvSpPr>
        <p:spPr>
          <a:xfrm flipH="1">
            <a:off x="779898" y="3661331"/>
            <a:ext cx="3694800" cy="262500"/>
          </a:xfrm>
          <a:prstGeom prst="rect">
            <a:avLst/>
          </a:prstGeom>
          <a:noFill/>
          <a:ln>
            <a:noFill/>
          </a:ln>
        </p:spPr>
        <p:txBody>
          <a:bodyPr spcFirstLastPara="1" wrap="square" lIns="0" tIns="6350" rIns="0" bIns="0" anchor="t" anchorCtr="0">
            <a:noAutofit/>
          </a:bodyPr>
          <a:lstStyle/>
          <a:p>
            <a:pPr marL="0" marR="0" lvl="0" indent="0" rtl="0">
              <a:lnSpc>
                <a:spcPct val="100000"/>
              </a:lnSpc>
              <a:spcBef>
                <a:spcPts val="0"/>
              </a:spcBef>
              <a:spcAft>
                <a:spcPts val="0"/>
              </a:spcAft>
              <a:buNone/>
            </a:pPr>
            <a:r>
              <a:rPr lang="en" sz="1600" dirty="0">
                <a:solidFill>
                  <a:schemeClr val="dk2"/>
                </a:solidFill>
                <a:latin typeface="Aldrich"/>
                <a:ea typeface="Aldrich"/>
                <a:cs typeface="Aldrich"/>
                <a:sym typeface="Aldrich"/>
              </a:rPr>
              <a:t>CONCLUSION:</a:t>
            </a:r>
            <a:endParaRPr sz="1600" dirty="0">
              <a:solidFill>
                <a:schemeClr val="dk2"/>
              </a:solidFill>
              <a:latin typeface="Aldrich"/>
              <a:ea typeface="Aldrich"/>
              <a:cs typeface="Aldrich"/>
              <a:sym typeface="Aldrich"/>
            </a:endParaRPr>
          </a:p>
          <a:p>
            <a:pPr marL="0" marR="0" lvl="0" indent="0" rtl="0">
              <a:lnSpc>
                <a:spcPct val="100000"/>
              </a:lnSpc>
              <a:spcBef>
                <a:spcPts val="0"/>
              </a:spcBef>
              <a:spcAft>
                <a:spcPts val="0"/>
              </a:spcAft>
              <a:buNone/>
            </a:pPr>
            <a:endParaRPr sz="1600" dirty="0">
              <a:solidFill>
                <a:schemeClr val="dk2"/>
              </a:solidFill>
              <a:latin typeface="Aldrich"/>
              <a:ea typeface="Aldrich"/>
              <a:cs typeface="Aldrich"/>
              <a:sym typeface="Aldrich"/>
            </a:endParaRPr>
          </a:p>
        </p:txBody>
      </p:sp>
      <p:sp>
        <p:nvSpPr>
          <p:cNvPr id="2" name="Google Shape;3241;p79">
            <a:extLst>
              <a:ext uri="{FF2B5EF4-FFF2-40B4-BE49-F238E27FC236}">
                <a16:creationId xmlns:a16="http://schemas.microsoft.com/office/drawing/2014/main" id="{691C2E49-6160-4327-B9A4-4814727BFCE9}"/>
              </a:ext>
            </a:extLst>
          </p:cNvPr>
          <p:cNvSpPr txBox="1">
            <a:spLocks/>
          </p:cNvSpPr>
          <p:nvPr/>
        </p:nvSpPr>
        <p:spPr>
          <a:xfrm>
            <a:off x="779898" y="445448"/>
            <a:ext cx="8568210" cy="572766"/>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buClr>
                <a:schemeClr val="bg1"/>
              </a:buClr>
            </a:pPr>
            <a:endParaRPr lang="en-US" dirty="0">
              <a:solidFill>
                <a:schemeClr val="bg1"/>
              </a:solidFill>
            </a:endParaRPr>
          </a:p>
          <a:p>
            <a:pPr marL="285750" indent="-285750" algn="just">
              <a:buClr>
                <a:schemeClr val="bg1"/>
              </a:buClr>
              <a:buFont typeface="Wingdings" panose="05000000000000000000" pitchFamily="2" charset="2"/>
              <a:buChar char="Ø"/>
            </a:pPr>
            <a:endParaRPr lang="en-US" dirty="0">
              <a:solidFill>
                <a:schemeClr val="bg1"/>
              </a:solidFill>
            </a:endParaRPr>
          </a:p>
          <a:p>
            <a:pPr marL="285750" indent="-285750" algn="just">
              <a:buClr>
                <a:schemeClr val="bg1"/>
              </a:buClr>
              <a:buFont typeface="Wingdings" panose="05000000000000000000" pitchFamily="2" charset="2"/>
              <a:buChar char="Ø"/>
            </a:pPr>
            <a:endParaRPr lang="en-US" dirty="0">
              <a:solidFill>
                <a:schemeClr val="bg1"/>
              </a:solidFill>
            </a:endParaRPr>
          </a:p>
          <a:p>
            <a:pPr marL="285750" indent="-285750" algn="just">
              <a:buClr>
                <a:schemeClr val="bg1"/>
              </a:buClr>
              <a:buFont typeface="Arial" panose="020B0604020202020204" pitchFamily="34" charset="0"/>
              <a:buChar char="•"/>
            </a:pPr>
            <a:endParaRPr lang="en-US" dirty="0">
              <a:solidFill>
                <a:schemeClr val="bg1"/>
              </a:solidFill>
            </a:endParaRPr>
          </a:p>
        </p:txBody>
      </p:sp>
      <p:sp>
        <p:nvSpPr>
          <p:cNvPr id="4" name="Google Shape;3241;p79">
            <a:extLst>
              <a:ext uri="{FF2B5EF4-FFF2-40B4-BE49-F238E27FC236}">
                <a16:creationId xmlns:a16="http://schemas.microsoft.com/office/drawing/2014/main" id="{0BE7C03B-9F50-29E0-2582-EE4E702E481B}"/>
              </a:ext>
            </a:extLst>
          </p:cNvPr>
          <p:cNvSpPr txBox="1">
            <a:spLocks/>
          </p:cNvSpPr>
          <p:nvPr/>
        </p:nvSpPr>
        <p:spPr>
          <a:xfrm>
            <a:off x="697585" y="594525"/>
            <a:ext cx="8185158" cy="79446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buClr>
                <a:schemeClr val="bg1"/>
              </a:buClr>
            </a:pPr>
            <a:r>
              <a:rPr lang="en-US" sz="1200" dirty="0">
                <a:solidFill>
                  <a:schemeClr val="bg1"/>
                </a:solidFill>
              </a:rPr>
              <a:t>The project conducted an in-depth analysis of the current state of AI technology and its potential impact on various industries, jobs, and workforce at large. Utilizing a vast corpus of around 200,000 news articles, it investigated trends, sentiments, geographical distribution, potential benefits, and risks associated with AI.</a:t>
            </a:r>
          </a:p>
        </p:txBody>
      </p:sp>
      <p:sp>
        <p:nvSpPr>
          <p:cNvPr id="7" name="Google Shape;3241;p79">
            <a:extLst>
              <a:ext uri="{FF2B5EF4-FFF2-40B4-BE49-F238E27FC236}">
                <a16:creationId xmlns:a16="http://schemas.microsoft.com/office/drawing/2014/main" id="{E51726CE-E04D-1314-0659-A532385ACE3C}"/>
              </a:ext>
            </a:extLst>
          </p:cNvPr>
          <p:cNvSpPr txBox="1">
            <a:spLocks/>
          </p:cNvSpPr>
          <p:nvPr/>
        </p:nvSpPr>
        <p:spPr>
          <a:xfrm>
            <a:off x="697585" y="1589789"/>
            <a:ext cx="8185158" cy="79446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buClr>
                <a:schemeClr val="bg1"/>
              </a:buClr>
            </a:pPr>
            <a:r>
              <a:rPr lang="en-US" sz="1200" dirty="0">
                <a:solidFill>
                  <a:schemeClr val="bg1"/>
                </a:solidFill>
              </a:rPr>
              <a:t>Large Language Model, '</a:t>
            </a:r>
            <a:r>
              <a:rPr lang="en-US" sz="1200" dirty="0" err="1">
                <a:solidFill>
                  <a:schemeClr val="bg1"/>
                </a:solidFill>
              </a:rPr>
              <a:t>chatgpt</a:t>
            </a:r>
            <a:r>
              <a:rPr lang="en-US" sz="1200" dirty="0">
                <a:solidFill>
                  <a:schemeClr val="bg1"/>
                </a:solidFill>
              </a:rPr>
              <a:t>', received predominantly positive sentiment due to its role in sparking an AI revolution. However, negative sentiments were associated with its outages, potential impact on student learning, job elimination, and potential facilitation of hate speech. AI has been trending consistently since 2020, with a peak in interest from Google in 2023, and the most engagement in the US, followed by India and China.</a:t>
            </a:r>
          </a:p>
          <a:p>
            <a:pPr algn="just">
              <a:buClr>
                <a:schemeClr val="bg1"/>
              </a:buClr>
            </a:pPr>
            <a:endParaRPr lang="en-US" sz="1200" dirty="0">
              <a:solidFill>
                <a:schemeClr val="bg1"/>
              </a:solidFill>
            </a:endParaRPr>
          </a:p>
          <a:p>
            <a:pPr algn="just">
              <a:buClr>
                <a:schemeClr val="bg1"/>
              </a:buClr>
            </a:pPr>
            <a:r>
              <a:rPr lang="en-US" sz="1200" dirty="0">
                <a:solidFill>
                  <a:schemeClr val="bg1"/>
                </a:solidFill>
              </a:rPr>
              <a:t>Several business lines have emerged as primary beneficiaries of AI investment. These include healthcare, defense, media, education, finance, AI chipsets, cyber security, music/entertainment, air quality checks, food/beverages, and automotive. However, the rise of AI is not without potential downfalls. Concerns include unauthorized data collection, political manipulation, deepfakes, cheating in educational settings, health data breaches, and general data privacy breaches.</a:t>
            </a:r>
          </a:p>
        </p:txBody>
      </p:sp>
      <p:sp>
        <p:nvSpPr>
          <p:cNvPr id="8" name="TextBox 7">
            <a:extLst>
              <a:ext uri="{FF2B5EF4-FFF2-40B4-BE49-F238E27FC236}">
                <a16:creationId xmlns:a16="http://schemas.microsoft.com/office/drawing/2014/main" id="{E7487EFE-16A0-9DC5-2A99-5B1CE79CFEAC}"/>
              </a:ext>
            </a:extLst>
          </p:cNvPr>
          <p:cNvSpPr txBox="1"/>
          <p:nvPr/>
        </p:nvSpPr>
        <p:spPr>
          <a:xfrm>
            <a:off x="1015139" y="0"/>
            <a:ext cx="7260956" cy="369332"/>
          </a:xfrm>
          <a:prstGeom prst="rect">
            <a:avLst/>
          </a:prstGeom>
          <a:noFill/>
        </p:spPr>
        <p:txBody>
          <a:bodyPr wrap="square">
            <a:spAutoFit/>
          </a:bodyPr>
          <a:lstStyle/>
          <a:p>
            <a:pPr marL="0" lvl="0" indent="0" algn="ctr" rtl="0">
              <a:spcBef>
                <a:spcPts val="0"/>
              </a:spcBef>
              <a:spcAft>
                <a:spcPts val="0"/>
              </a:spcAft>
              <a:buNone/>
            </a:pPr>
            <a:r>
              <a:rPr lang="en-IN" sz="1800" dirty="0">
                <a:solidFill>
                  <a:schemeClr val="dk2"/>
                </a:solidFill>
                <a:latin typeface="Aldrich"/>
                <a:ea typeface="Aldrich"/>
                <a:cs typeface="Aldrich"/>
                <a:sym typeface="Aldrich"/>
              </a:rPr>
              <a:t>Executive Summary</a:t>
            </a:r>
          </a:p>
        </p:txBody>
      </p:sp>
      <p:sp>
        <p:nvSpPr>
          <p:cNvPr id="10" name="TextBox 9">
            <a:extLst>
              <a:ext uri="{FF2B5EF4-FFF2-40B4-BE49-F238E27FC236}">
                <a16:creationId xmlns:a16="http://schemas.microsoft.com/office/drawing/2014/main" id="{6BA4D104-2A0C-8619-0337-D065766104C7}"/>
              </a:ext>
            </a:extLst>
          </p:cNvPr>
          <p:cNvSpPr txBox="1"/>
          <p:nvPr/>
        </p:nvSpPr>
        <p:spPr>
          <a:xfrm>
            <a:off x="697585" y="3856477"/>
            <a:ext cx="8185158" cy="830997"/>
          </a:xfrm>
          <a:prstGeom prst="rect">
            <a:avLst/>
          </a:prstGeom>
          <a:noFill/>
        </p:spPr>
        <p:txBody>
          <a:bodyPr wrap="square">
            <a:spAutoFit/>
          </a:bodyPr>
          <a:lstStyle/>
          <a:p>
            <a:pPr algn="just"/>
            <a:r>
              <a:rPr lang="en-US" sz="1200" b="0" i="0" dirty="0">
                <a:solidFill>
                  <a:schemeClr val="bg1"/>
                </a:solidFill>
                <a:effectLst/>
                <a:latin typeface="+mj-lt"/>
              </a:rPr>
              <a:t>The insights gleaned </a:t>
            </a:r>
            <a:r>
              <a:rPr lang="en-US" sz="1200" b="0" i="0" dirty="0">
                <a:solidFill>
                  <a:schemeClr val="bg1"/>
                </a:solidFill>
                <a:effectLst/>
                <a:latin typeface="+mn-lt"/>
              </a:rPr>
              <a:t>from</a:t>
            </a:r>
            <a:r>
              <a:rPr lang="en-US" sz="1200" b="0" i="0" dirty="0">
                <a:solidFill>
                  <a:schemeClr val="bg1"/>
                </a:solidFill>
                <a:effectLst/>
                <a:latin typeface="+mj-lt"/>
              </a:rPr>
              <a:t> this project present a nuanced picture of AI's role in our future. On the one hand, AI continues to revolutionize industries, offering the potential to significantly improve productivity and solve complex problems. On the other hand, the misuse of AI technologies, particularly around data privacy and security, must be addressed.</a:t>
            </a:r>
            <a:endParaRPr lang="en-IN" sz="1200" dirty="0">
              <a:solidFill>
                <a:schemeClr val="bg1"/>
              </a:solidFill>
              <a:latin typeface="+mj-lt"/>
            </a:endParaRPr>
          </a:p>
        </p:txBody>
      </p:sp>
      <p:sp>
        <p:nvSpPr>
          <p:cNvPr id="11" name="TextBox 10">
            <a:extLst>
              <a:ext uri="{FF2B5EF4-FFF2-40B4-BE49-F238E27FC236}">
                <a16:creationId xmlns:a16="http://schemas.microsoft.com/office/drawing/2014/main" id="{7CD7E0BC-2BEC-A1E0-70CB-C68F7F092F24}"/>
              </a:ext>
            </a:extLst>
          </p:cNvPr>
          <p:cNvSpPr txBox="1"/>
          <p:nvPr/>
        </p:nvSpPr>
        <p:spPr>
          <a:xfrm>
            <a:off x="8787900" y="4808341"/>
            <a:ext cx="356100" cy="269507"/>
          </a:xfrm>
          <a:prstGeom prst="rect">
            <a:avLst/>
          </a:prstGeom>
          <a:noFill/>
          <a:ln>
            <a:noFill/>
          </a:ln>
        </p:spPr>
        <p:txBody>
          <a:bodyPr spcFirstLastPara="1" wrap="square" lIns="91425" tIns="0" rIns="91425" bIns="91425" anchor="t" anchorCtr="0">
            <a:noAutofit/>
          </a:bodyPr>
          <a:lstStyle>
            <a:defPPr marR="0" lvl="0" algn="l" rtl="0">
              <a:lnSpc>
                <a:spcPct val="100000"/>
              </a:lnSpc>
              <a:spcBef>
                <a:spcPts val="0"/>
              </a:spcBef>
              <a:spcAft>
                <a:spcPts val="0"/>
              </a:spcAft>
            </a:defPPr>
            <a:lvl1pPr marL="0" indent="0" algn="ctr">
              <a:buClr>
                <a:schemeClr val="lt1"/>
              </a:buClr>
              <a:buSzPts val="12000"/>
              <a:buFont typeface="Aldrich"/>
              <a:buNone/>
              <a:defRPr sz="12000">
                <a:solidFill>
                  <a:schemeClr val="lt2"/>
                </a:solidFill>
                <a:latin typeface="Aldrich"/>
                <a:ea typeface="Aldrich"/>
                <a:cs typeface="Aldrich"/>
                <a:sym typeface="Aldrich"/>
              </a:defRPr>
            </a:lvl1pPr>
            <a:lvl2pPr algn="ctr">
              <a:buClr>
                <a:schemeClr val="lt1"/>
              </a:buClr>
              <a:buSzPts val="12000"/>
              <a:buFont typeface="Aldrich"/>
              <a:buNone/>
              <a:defRPr sz="12000">
                <a:solidFill>
                  <a:schemeClr val="lt1"/>
                </a:solidFill>
                <a:latin typeface="Aldrich"/>
                <a:ea typeface="Aldrich"/>
                <a:cs typeface="Aldrich"/>
                <a:sym typeface="Aldrich"/>
              </a:defRPr>
            </a:lvl2pPr>
            <a:lvl3pPr algn="ctr">
              <a:buClr>
                <a:schemeClr val="lt1"/>
              </a:buClr>
              <a:buSzPts val="12000"/>
              <a:buFont typeface="Aldrich"/>
              <a:buNone/>
              <a:defRPr sz="12000">
                <a:solidFill>
                  <a:schemeClr val="lt1"/>
                </a:solidFill>
                <a:latin typeface="Aldrich"/>
                <a:ea typeface="Aldrich"/>
                <a:cs typeface="Aldrich"/>
                <a:sym typeface="Aldrich"/>
              </a:defRPr>
            </a:lvl3pPr>
            <a:lvl4pPr algn="ctr">
              <a:buClr>
                <a:schemeClr val="lt1"/>
              </a:buClr>
              <a:buSzPts val="12000"/>
              <a:buFont typeface="Aldrich"/>
              <a:buNone/>
              <a:defRPr sz="12000">
                <a:solidFill>
                  <a:schemeClr val="lt1"/>
                </a:solidFill>
                <a:latin typeface="Aldrich"/>
                <a:ea typeface="Aldrich"/>
                <a:cs typeface="Aldrich"/>
                <a:sym typeface="Aldrich"/>
              </a:defRPr>
            </a:lvl4pPr>
            <a:lvl5pPr algn="ctr">
              <a:buClr>
                <a:schemeClr val="lt1"/>
              </a:buClr>
              <a:buSzPts val="12000"/>
              <a:buFont typeface="Aldrich"/>
              <a:buNone/>
              <a:defRPr sz="12000">
                <a:solidFill>
                  <a:schemeClr val="lt1"/>
                </a:solidFill>
                <a:latin typeface="Aldrich"/>
                <a:ea typeface="Aldrich"/>
                <a:cs typeface="Aldrich"/>
                <a:sym typeface="Aldrich"/>
              </a:defRPr>
            </a:lvl5pPr>
            <a:lvl6pPr algn="ctr">
              <a:buClr>
                <a:schemeClr val="lt1"/>
              </a:buClr>
              <a:buSzPts val="12000"/>
              <a:buFont typeface="Aldrich"/>
              <a:buNone/>
              <a:defRPr sz="12000">
                <a:solidFill>
                  <a:schemeClr val="lt1"/>
                </a:solidFill>
                <a:latin typeface="Aldrich"/>
                <a:ea typeface="Aldrich"/>
                <a:cs typeface="Aldrich"/>
                <a:sym typeface="Aldrich"/>
              </a:defRPr>
            </a:lvl6pPr>
            <a:lvl7pPr algn="ctr">
              <a:buClr>
                <a:schemeClr val="lt1"/>
              </a:buClr>
              <a:buSzPts val="12000"/>
              <a:buFont typeface="Aldrich"/>
              <a:buNone/>
              <a:defRPr sz="12000">
                <a:solidFill>
                  <a:schemeClr val="lt1"/>
                </a:solidFill>
                <a:latin typeface="Aldrich"/>
                <a:ea typeface="Aldrich"/>
                <a:cs typeface="Aldrich"/>
                <a:sym typeface="Aldrich"/>
              </a:defRPr>
            </a:lvl7pPr>
            <a:lvl8pPr algn="ctr">
              <a:buClr>
                <a:schemeClr val="lt1"/>
              </a:buClr>
              <a:buSzPts val="12000"/>
              <a:buFont typeface="Aldrich"/>
              <a:buNone/>
              <a:defRPr sz="12000">
                <a:solidFill>
                  <a:schemeClr val="lt1"/>
                </a:solidFill>
                <a:latin typeface="Aldrich"/>
                <a:ea typeface="Aldrich"/>
                <a:cs typeface="Aldrich"/>
                <a:sym typeface="Aldrich"/>
              </a:defRPr>
            </a:lvl8pPr>
            <a:lvl9pPr algn="ctr">
              <a:buClr>
                <a:schemeClr val="lt1"/>
              </a:buClr>
              <a:buSzPts val="12000"/>
              <a:buFont typeface="Aldrich"/>
              <a:buNone/>
              <a:defRPr sz="12000">
                <a:solidFill>
                  <a:schemeClr val="lt1"/>
                </a:solidFill>
                <a:latin typeface="Aldrich"/>
                <a:ea typeface="Aldrich"/>
                <a:cs typeface="Aldrich"/>
                <a:sym typeface="Aldrich"/>
              </a:defRPr>
            </a:lvl9pPr>
          </a:lstStyle>
          <a:p>
            <a:r>
              <a:rPr lang="en-IN" sz="1600" dirty="0"/>
              <a:t>4</a:t>
            </a:r>
          </a:p>
        </p:txBody>
      </p:sp>
    </p:spTree>
    <p:extLst>
      <p:ext uri="{BB962C8B-B14F-4D97-AF65-F5344CB8AC3E}">
        <p14:creationId xmlns:p14="http://schemas.microsoft.com/office/powerpoint/2010/main" val="472290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1000"/>
                                        <p:tgtEl>
                                          <p:spTgt spid="5"/>
                                        </p:tgtEl>
                                      </p:cBhvr>
                                    </p:animEffect>
                                  </p:childTnLst>
                                </p:cTn>
                              </p:par>
                              <p:par>
                                <p:cTn id="11" presetID="10"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1000"/>
                                        <p:tgtEl>
                                          <p:spTgt spid="6"/>
                                        </p:tgtEl>
                                      </p:cBhvr>
                                    </p:animEffect>
                                  </p:childTnLst>
                                </p:cTn>
                              </p:par>
                              <p:par>
                                <p:cTn id="14" presetID="10" presetClass="entr" presetSubtype="0" fill="hold" nodeType="with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1000"/>
                                        <p:tgtEl>
                                          <p:spTgt spid="2"/>
                                        </p:tgtEl>
                                      </p:cBhvr>
                                    </p:animEffect>
                                  </p:childTnLst>
                                </p:cTn>
                              </p:par>
                              <p:par>
                                <p:cTn id="17" presetID="10" presetClass="entr" presetSubtype="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1000"/>
                                        <p:tgtEl>
                                          <p:spTgt spid="4"/>
                                        </p:tgtEl>
                                      </p:cBhvr>
                                    </p:animEffect>
                                  </p:childTnLst>
                                </p:cTn>
                              </p:par>
                              <p:par>
                                <p:cTn id="20" presetID="10" presetClass="entr" presetSubtype="0" fill="hold"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312"/>
        <p:cNvGrpSpPr/>
        <p:nvPr/>
      </p:nvGrpSpPr>
      <p:grpSpPr>
        <a:xfrm>
          <a:off x="0" y="0"/>
          <a:ext cx="0" cy="0"/>
          <a:chOff x="0" y="0"/>
          <a:chExt cx="0" cy="0"/>
        </a:xfrm>
      </p:grpSpPr>
      <p:sp>
        <p:nvSpPr>
          <p:cNvPr id="3313" name="Google Shape;3313;p81"/>
          <p:cNvSpPr txBox="1">
            <a:spLocks noGrp="1"/>
          </p:cNvSpPr>
          <p:nvPr>
            <p:ph type="title"/>
          </p:nvPr>
        </p:nvSpPr>
        <p:spPr>
          <a:xfrm>
            <a:off x="-212272" y="1283850"/>
            <a:ext cx="6075011" cy="1287900"/>
          </a:xfrm>
          <a:prstGeom prst="rect">
            <a:avLst/>
          </a:prstGeom>
        </p:spPr>
        <p:txBody>
          <a:bodyPr spcFirstLastPara="1" wrap="square" lIns="91425" tIns="0" rIns="91425" bIns="91425" anchor="b" anchorCtr="0">
            <a:noAutofit/>
          </a:bodyPr>
          <a:lstStyle/>
          <a:p>
            <a:pPr marL="0" lvl="0" indent="0" algn="r" rtl="0">
              <a:spcBef>
                <a:spcPts val="0"/>
              </a:spcBef>
              <a:spcAft>
                <a:spcPts val="0"/>
              </a:spcAft>
              <a:buNone/>
            </a:pPr>
            <a:r>
              <a:rPr lang="en-IN" dirty="0"/>
              <a:t>Recommendations</a:t>
            </a:r>
            <a:endParaRPr dirty="0"/>
          </a:p>
        </p:txBody>
      </p:sp>
      <p:sp>
        <p:nvSpPr>
          <p:cNvPr id="3314" name="Google Shape;3314;p81"/>
          <p:cNvSpPr txBox="1">
            <a:spLocks noGrp="1"/>
          </p:cNvSpPr>
          <p:nvPr>
            <p:ph type="title" idx="2"/>
          </p:nvPr>
        </p:nvSpPr>
        <p:spPr>
          <a:xfrm>
            <a:off x="5638521" y="1356584"/>
            <a:ext cx="2575200" cy="15999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dirty="0"/>
              <a:t>02</a:t>
            </a:r>
            <a:endParaRPr dirty="0"/>
          </a:p>
        </p:txBody>
      </p:sp>
      <p:cxnSp>
        <p:nvCxnSpPr>
          <p:cNvPr id="3316" name="Google Shape;3316;p81"/>
          <p:cNvCxnSpPr/>
          <p:nvPr/>
        </p:nvCxnSpPr>
        <p:spPr>
          <a:xfrm>
            <a:off x="1337971" y="3176040"/>
            <a:ext cx="4218900" cy="0"/>
          </a:xfrm>
          <a:prstGeom prst="straightConnector1">
            <a:avLst/>
          </a:prstGeom>
          <a:noFill/>
          <a:ln w="9525" cap="flat" cmpd="sng">
            <a:solidFill>
              <a:schemeClr val="lt1"/>
            </a:solidFill>
            <a:prstDash val="solid"/>
            <a:round/>
            <a:headEnd type="none" w="med" len="med"/>
            <a:tailEnd type="none" w="med" len="med"/>
          </a:ln>
        </p:spPr>
      </p:cxnSp>
      <p:sp>
        <p:nvSpPr>
          <p:cNvPr id="3317" name="Google Shape;3317;p81"/>
          <p:cNvSpPr/>
          <p:nvPr/>
        </p:nvSpPr>
        <p:spPr>
          <a:xfrm rot="10800000" flipH="1">
            <a:off x="354563" y="2397259"/>
            <a:ext cx="825452" cy="1673688"/>
          </a:xfrm>
          <a:custGeom>
            <a:avLst/>
            <a:gdLst/>
            <a:ahLst/>
            <a:cxnLst/>
            <a:rect l="l" t="t" r="r" b="b"/>
            <a:pathLst>
              <a:path w="16883" h="34232" fill="none" extrusionOk="0">
                <a:moveTo>
                  <a:pt x="16882" y="34232"/>
                </a:moveTo>
                <a:cubicBezTo>
                  <a:pt x="7517" y="34109"/>
                  <a:pt x="1" y="26494"/>
                  <a:pt x="1" y="17129"/>
                </a:cubicBezTo>
                <a:cubicBezTo>
                  <a:pt x="1" y="7764"/>
                  <a:pt x="7517" y="124"/>
                  <a:pt x="16882" y="1"/>
                </a:cubicBezTo>
              </a:path>
            </a:pathLst>
          </a:custGeom>
          <a:noFill/>
          <a:ln w="85025" cap="flat" cmpd="sng">
            <a:solidFill>
              <a:schemeClr val="lt1"/>
            </a:solidFill>
            <a:prstDash val="solid"/>
            <a:miter lim="246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18" name="Google Shape;3318;p81"/>
          <p:cNvGrpSpPr/>
          <p:nvPr/>
        </p:nvGrpSpPr>
        <p:grpSpPr>
          <a:xfrm flipH="1">
            <a:off x="5943474" y="3141820"/>
            <a:ext cx="1965289" cy="517060"/>
            <a:chOff x="3539975" y="3523525"/>
            <a:chExt cx="745925" cy="196250"/>
          </a:xfrm>
        </p:grpSpPr>
        <p:sp>
          <p:nvSpPr>
            <p:cNvPr id="3319" name="Google Shape;3319;p81"/>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81"/>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81"/>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81"/>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81"/>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81"/>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81"/>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81"/>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81"/>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81"/>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81"/>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81"/>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81"/>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81"/>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81"/>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81"/>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35" name="Google Shape;3335;p81"/>
          <p:cNvSpPr/>
          <p:nvPr/>
        </p:nvSpPr>
        <p:spPr>
          <a:xfrm>
            <a:off x="7770424" y="4641864"/>
            <a:ext cx="356100" cy="356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81"/>
          <p:cNvSpPr/>
          <p:nvPr/>
        </p:nvSpPr>
        <p:spPr>
          <a:xfrm rot="-5400000">
            <a:off x="7837924" y="4715039"/>
            <a:ext cx="221100" cy="182100"/>
          </a:xfrm>
          <a:prstGeom prst="homePlat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81">
            <a:hlinkClick r:id="rId3" action="ppaction://hlinksldjump"/>
          </p:cNvPr>
          <p:cNvSpPr/>
          <p:nvPr/>
        </p:nvSpPr>
        <p:spPr>
          <a:xfrm>
            <a:off x="7770424" y="4641864"/>
            <a:ext cx="356100" cy="3561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81">
            <a:hlinkClick r:id="" action="ppaction://hlinkshowjump?jump=previousslide"/>
          </p:cNvPr>
          <p:cNvSpPr/>
          <p:nvPr/>
        </p:nvSpPr>
        <p:spPr>
          <a:xfrm>
            <a:off x="7462717" y="4728472"/>
            <a:ext cx="158147" cy="182899"/>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81">
            <a:hlinkClick r:id="" action="ppaction://hlinkshowjump?jump=nextslide"/>
          </p:cNvPr>
          <p:cNvSpPr/>
          <p:nvPr/>
        </p:nvSpPr>
        <p:spPr>
          <a:xfrm flipH="1">
            <a:off x="8276954" y="4728472"/>
            <a:ext cx="157277" cy="182899"/>
          </a:xfrm>
          <a:custGeom>
            <a:avLst/>
            <a:gdLst/>
            <a:ahLst/>
            <a:cxnLst/>
            <a:rect l="l" t="t" r="r" b="b"/>
            <a:pathLst>
              <a:path w="3434" h="3993" extrusionOk="0">
                <a:moveTo>
                  <a:pt x="3434" y="0"/>
                </a:moveTo>
                <a:lnTo>
                  <a:pt x="1" y="2006"/>
                </a:lnTo>
                <a:lnTo>
                  <a:pt x="3434" y="3993"/>
                </a:lnTo>
                <a:lnTo>
                  <a:pt x="34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TextBox 2">
            <a:extLst>
              <a:ext uri="{FF2B5EF4-FFF2-40B4-BE49-F238E27FC236}">
                <a16:creationId xmlns:a16="http://schemas.microsoft.com/office/drawing/2014/main" id="{8FE2F210-17D5-4535-FDB0-2EB20495FB40}"/>
              </a:ext>
            </a:extLst>
          </p:cNvPr>
          <p:cNvSpPr txBox="1"/>
          <p:nvPr/>
        </p:nvSpPr>
        <p:spPr>
          <a:xfrm>
            <a:off x="8787900" y="4808341"/>
            <a:ext cx="356100" cy="269507"/>
          </a:xfrm>
          <a:prstGeom prst="rect">
            <a:avLst/>
          </a:prstGeom>
          <a:noFill/>
          <a:ln>
            <a:noFill/>
          </a:ln>
        </p:spPr>
        <p:txBody>
          <a:bodyPr spcFirstLastPara="1" wrap="square" lIns="91425" tIns="0" rIns="91425" bIns="91425" anchor="t" anchorCtr="0">
            <a:noAutofit/>
          </a:bodyPr>
          <a:lstStyle>
            <a:defPPr marR="0" lvl="0" algn="l" rtl="0">
              <a:lnSpc>
                <a:spcPct val="100000"/>
              </a:lnSpc>
              <a:spcBef>
                <a:spcPts val="0"/>
              </a:spcBef>
              <a:spcAft>
                <a:spcPts val="0"/>
              </a:spcAft>
            </a:defPPr>
            <a:lvl1pPr marL="0" indent="0" algn="ctr">
              <a:buClr>
                <a:schemeClr val="lt1"/>
              </a:buClr>
              <a:buSzPts val="12000"/>
              <a:buFont typeface="Aldrich"/>
              <a:buNone/>
              <a:defRPr sz="12000">
                <a:solidFill>
                  <a:schemeClr val="lt2"/>
                </a:solidFill>
                <a:latin typeface="Aldrich"/>
                <a:ea typeface="Aldrich"/>
                <a:cs typeface="Aldrich"/>
                <a:sym typeface="Aldrich"/>
              </a:defRPr>
            </a:lvl1pPr>
            <a:lvl2pPr algn="ctr">
              <a:buClr>
                <a:schemeClr val="lt1"/>
              </a:buClr>
              <a:buSzPts val="12000"/>
              <a:buFont typeface="Aldrich"/>
              <a:buNone/>
              <a:defRPr sz="12000">
                <a:solidFill>
                  <a:schemeClr val="lt1"/>
                </a:solidFill>
                <a:latin typeface="Aldrich"/>
                <a:ea typeface="Aldrich"/>
                <a:cs typeface="Aldrich"/>
                <a:sym typeface="Aldrich"/>
              </a:defRPr>
            </a:lvl2pPr>
            <a:lvl3pPr algn="ctr">
              <a:buClr>
                <a:schemeClr val="lt1"/>
              </a:buClr>
              <a:buSzPts val="12000"/>
              <a:buFont typeface="Aldrich"/>
              <a:buNone/>
              <a:defRPr sz="12000">
                <a:solidFill>
                  <a:schemeClr val="lt1"/>
                </a:solidFill>
                <a:latin typeface="Aldrich"/>
                <a:ea typeface="Aldrich"/>
                <a:cs typeface="Aldrich"/>
                <a:sym typeface="Aldrich"/>
              </a:defRPr>
            </a:lvl3pPr>
            <a:lvl4pPr algn="ctr">
              <a:buClr>
                <a:schemeClr val="lt1"/>
              </a:buClr>
              <a:buSzPts val="12000"/>
              <a:buFont typeface="Aldrich"/>
              <a:buNone/>
              <a:defRPr sz="12000">
                <a:solidFill>
                  <a:schemeClr val="lt1"/>
                </a:solidFill>
                <a:latin typeface="Aldrich"/>
                <a:ea typeface="Aldrich"/>
                <a:cs typeface="Aldrich"/>
                <a:sym typeface="Aldrich"/>
              </a:defRPr>
            </a:lvl4pPr>
            <a:lvl5pPr algn="ctr">
              <a:buClr>
                <a:schemeClr val="lt1"/>
              </a:buClr>
              <a:buSzPts val="12000"/>
              <a:buFont typeface="Aldrich"/>
              <a:buNone/>
              <a:defRPr sz="12000">
                <a:solidFill>
                  <a:schemeClr val="lt1"/>
                </a:solidFill>
                <a:latin typeface="Aldrich"/>
                <a:ea typeface="Aldrich"/>
                <a:cs typeface="Aldrich"/>
                <a:sym typeface="Aldrich"/>
              </a:defRPr>
            </a:lvl5pPr>
            <a:lvl6pPr algn="ctr">
              <a:buClr>
                <a:schemeClr val="lt1"/>
              </a:buClr>
              <a:buSzPts val="12000"/>
              <a:buFont typeface="Aldrich"/>
              <a:buNone/>
              <a:defRPr sz="12000">
                <a:solidFill>
                  <a:schemeClr val="lt1"/>
                </a:solidFill>
                <a:latin typeface="Aldrich"/>
                <a:ea typeface="Aldrich"/>
                <a:cs typeface="Aldrich"/>
                <a:sym typeface="Aldrich"/>
              </a:defRPr>
            </a:lvl6pPr>
            <a:lvl7pPr algn="ctr">
              <a:buClr>
                <a:schemeClr val="lt1"/>
              </a:buClr>
              <a:buSzPts val="12000"/>
              <a:buFont typeface="Aldrich"/>
              <a:buNone/>
              <a:defRPr sz="12000">
                <a:solidFill>
                  <a:schemeClr val="lt1"/>
                </a:solidFill>
                <a:latin typeface="Aldrich"/>
                <a:ea typeface="Aldrich"/>
                <a:cs typeface="Aldrich"/>
                <a:sym typeface="Aldrich"/>
              </a:defRPr>
            </a:lvl7pPr>
            <a:lvl8pPr algn="ctr">
              <a:buClr>
                <a:schemeClr val="lt1"/>
              </a:buClr>
              <a:buSzPts val="12000"/>
              <a:buFont typeface="Aldrich"/>
              <a:buNone/>
              <a:defRPr sz="12000">
                <a:solidFill>
                  <a:schemeClr val="lt1"/>
                </a:solidFill>
                <a:latin typeface="Aldrich"/>
                <a:ea typeface="Aldrich"/>
                <a:cs typeface="Aldrich"/>
                <a:sym typeface="Aldrich"/>
              </a:defRPr>
            </a:lvl8pPr>
            <a:lvl9pPr algn="ctr">
              <a:buClr>
                <a:schemeClr val="lt1"/>
              </a:buClr>
              <a:buSzPts val="12000"/>
              <a:buFont typeface="Aldrich"/>
              <a:buNone/>
              <a:defRPr sz="12000">
                <a:solidFill>
                  <a:schemeClr val="lt1"/>
                </a:solidFill>
                <a:latin typeface="Aldrich"/>
                <a:ea typeface="Aldrich"/>
                <a:cs typeface="Aldrich"/>
                <a:sym typeface="Aldrich"/>
              </a:defRPr>
            </a:lvl9pPr>
          </a:lstStyle>
          <a:p>
            <a:r>
              <a:rPr lang="en-IN" sz="1600" dirty="0"/>
              <a:t>5</a:t>
            </a:r>
          </a:p>
        </p:txBody>
      </p:sp>
    </p:spTree>
    <p:extLst>
      <p:ext uri="{BB962C8B-B14F-4D97-AF65-F5344CB8AC3E}">
        <p14:creationId xmlns:p14="http://schemas.microsoft.com/office/powerpoint/2010/main" val="1603699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3318"/>
                                        </p:tgtEl>
                                        <p:attrNameLst>
                                          <p:attrName>style.visibility</p:attrName>
                                        </p:attrNameLst>
                                      </p:cBhvr>
                                      <p:to>
                                        <p:strVal val="visible"/>
                                      </p:to>
                                    </p:set>
                                    <p:anim calcmode="lin" valueType="num">
                                      <p:cBhvr additive="base">
                                        <p:cTn id="7" dur="1000"/>
                                        <p:tgtEl>
                                          <p:spTgt spid="3318"/>
                                        </p:tgtEl>
                                        <p:attrNameLst>
                                          <p:attrName>ppt_x</p:attrName>
                                        </p:attrNameLst>
                                      </p:cBhvr>
                                      <p:tavLst>
                                        <p:tav tm="0">
                                          <p:val>
                                            <p:strVal val="#ppt_x+1"/>
                                          </p:val>
                                        </p:tav>
                                        <p:tav tm="100000">
                                          <p:val>
                                            <p:strVal val="#ppt_x"/>
                                          </p:val>
                                        </p:tav>
                                      </p:tavLst>
                                    </p:anim>
                                  </p:childTnLst>
                                </p:cTn>
                              </p:par>
                              <p:par>
                                <p:cTn id="8" presetID="2" presetClass="entr" presetSubtype="1" fill="hold" nodeType="withEffect">
                                  <p:stCondLst>
                                    <p:cond delay="0"/>
                                  </p:stCondLst>
                                  <p:childTnLst>
                                    <p:set>
                                      <p:cBhvr>
                                        <p:cTn id="9" dur="1" fill="hold">
                                          <p:stCondLst>
                                            <p:cond delay="0"/>
                                          </p:stCondLst>
                                        </p:cTn>
                                        <p:tgtEl>
                                          <p:spTgt spid="3314"/>
                                        </p:tgtEl>
                                        <p:attrNameLst>
                                          <p:attrName>style.visibility</p:attrName>
                                        </p:attrNameLst>
                                      </p:cBhvr>
                                      <p:to>
                                        <p:strVal val="visible"/>
                                      </p:to>
                                    </p:set>
                                    <p:anim calcmode="lin" valueType="num">
                                      <p:cBhvr additive="base">
                                        <p:cTn id="10" dur="1000"/>
                                        <p:tgtEl>
                                          <p:spTgt spid="3314"/>
                                        </p:tgtEl>
                                        <p:attrNameLst>
                                          <p:attrName>ppt_y</p:attrName>
                                        </p:attrNameLst>
                                      </p:cBhvr>
                                      <p:tavLst>
                                        <p:tav tm="0">
                                          <p:val>
                                            <p:strVal val="#ppt_y-1"/>
                                          </p:val>
                                        </p:tav>
                                        <p:tav tm="100000">
                                          <p:val>
                                            <p:strVal val="#ppt_y"/>
                                          </p:val>
                                        </p:tav>
                                      </p:tavLst>
                                    </p:anim>
                                  </p:childTnLst>
                                </p:cTn>
                              </p:par>
                              <p:par>
                                <p:cTn id="11" presetID="2" presetClass="entr" presetSubtype="8" fill="hold" nodeType="withEffect">
                                  <p:stCondLst>
                                    <p:cond delay="0"/>
                                  </p:stCondLst>
                                  <p:childTnLst>
                                    <p:set>
                                      <p:cBhvr>
                                        <p:cTn id="12" dur="1" fill="hold">
                                          <p:stCondLst>
                                            <p:cond delay="0"/>
                                          </p:stCondLst>
                                        </p:cTn>
                                        <p:tgtEl>
                                          <p:spTgt spid="3313"/>
                                        </p:tgtEl>
                                        <p:attrNameLst>
                                          <p:attrName>style.visibility</p:attrName>
                                        </p:attrNameLst>
                                      </p:cBhvr>
                                      <p:to>
                                        <p:strVal val="visible"/>
                                      </p:to>
                                    </p:set>
                                    <p:anim calcmode="lin" valueType="num">
                                      <p:cBhvr additive="base">
                                        <p:cTn id="13" dur="1000"/>
                                        <p:tgtEl>
                                          <p:spTgt spid="3313"/>
                                        </p:tgtEl>
                                        <p:attrNameLst>
                                          <p:attrName>ppt_x</p:attrName>
                                        </p:attrNameLst>
                                      </p:cBhvr>
                                      <p:tavLst>
                                        <p:tav tm="0">
                                          <p:val>
                                            <p:strVal val="#ppt_x-1"/>
                                          </p:val>
                                        </p:tav>
                                        <p:tav tm="100000">
                                          <p:val>
                                            <p:strVal val="#ppt_x"/>
                                          </p:val>
                                        </p:tav>
                                      </p:tavLst>
                                    </p:anim>
                                  </p:childTnLst>
                                </p:cTn>
                              </p:par>
                              <p:par>
                                <p:cTn id="14" presetID="2" presetClass="entr" presetSubtype="8" fill="hold" nodeType="withEffect">
                                  <p:stCondLst>
                                    <p:cond delay="0"/>
                                  </p:stCondLst>
                                  <p:childTnLst>
                                    <p:set>
                                      <p:cBhvr>
                                        <p:cTn id="15" dur="1" fill="hold">
                                          <p:stCondLst>
                                            <p:cond delay="0"/>
                                          </p:stCondLst>
                                        </p:cTn>
                                        <p:tgtEl>
                                          <p:spTgt spid="3316"/>
                                        </p:tgtEl>
                                        <p:attrNameLst>
                                          <p:attrName>style.visibility</p:attrName>
                                        </p:attrNameLst>
                                      </p:cBhvr>
                                      <p:to>
                                        <p:strVal val="visible"/>
                                      </p:to>
                                    </p:set>
                                    <p:anim calcmode="lin" valueType="num">
                                      <p:cBhvr additive="base">
                                        <p:cTn id="16" dur="1000"/>
                                        <p:tgtEl>
                                          <p:spTgt spid="3316"/>
                                        </p:tgtEl>
                                        <p:attrNameLst>
                                          <p:attrName>ppt_x</p:attrName>
                                        </p:attrNameLst>
                                      </p:cBhvr>
                                      <p:tavLst>
                                        <p:tav tm="0">
                                          <p:val>
                                            <p:strVal val="#ppt_x-1"/>
                                          </p:val>
                                        </p:tav>
                                        <p:tav tm="100000">
                                          <p:val>
                                            <p:strVal val="#ppt_x"/>
                                          </p:val>
                                        </p:tav>
                                      </p:tavLst>
                                    </p:anim>
                                  </p:childTnLst>
                                </p:cTn>
                              </p:par>
                              <p:par>
                                <p:cTn id="17" presetID="8" presetClass="emph" presetSubtype="0" fill="hold" nodeType="withEffect">
                                  <p:stCondLst>
                                    <p:cond delay="0"/>
                                  </p:stCondLst>
                                  <p:childTnLst>
                                    <p:animRot by="-21600000">
                                      <p:cBhvr>
                                        <p:cTn id="18" dur="1000" fill="hold"/>
                                        <p:tgtEl>
                                          <p:spTgt spid="3317"/>
                                        </p:tgtEl>
                                        <p:attrNameLst>
                                          <p:attrName>r</p:attrName>
                                        </p:attrNameLst>
                                      </p:cBhvr>
                                    </p:animRot>
                                  </p:childTnLst>
                                </p:cTn>
                              </p:par>
                              <p:par>
                                <p:cTn id="19" presetID="10" presetClass="entr" presetSubtype="0" fill="hold" nodeType="withEffect">
                                  <p:stCondLst>
                                    <p:cond delay="0"/>
                                  </p:stCondLst>
                                  <p:childTnLst>
                                    <p:set>
                                      <p:cBhvr>
                                        <p:cTn id="20" dur="1" fill="hold">
                                          <p:stCondLst>
                                            <p:cond delay="0"/>
                                          </p:stCondLst>
                                        </p:cTn>
                                        <p:tgtEl>
                                          <p:spTgt spid="3335"/>
                                        </p:tgtEl>
                                        <p:attrNameLst>
                                          <p:attrName>style.visibility</p:attrName>
                                        </p:attrNameLst>
                                      </p:cBhvr>
                                      <p:to>
                                        <p:strVal val="visible"/>
                                      </p:to>
                                    </p:set>
                                    <p:animEffect transition="in" filter="fade">
                                      <p:cBhvr>
                                        <p:cTn id="21" dur="1000"/>
                                        <p:tgtEl>
                                          <p:spTgt spid="3335"/>
                                        </p:tgtEl>
                                      </p:cBhvr>
                                    </p:animEffect>
                                  </p:childTnLst>
                                </p:cTn>
                              </p:par>
                              <p:par>
                                <p:cTn id="22" presetID="10" presetClass="entr" presetSubtype="0" fill="hold" nodeType="withEffect">
                                  <p:stCondLst>
                                    <p:cond delay="0"/>
                                  </p:stCondLst>
                                  <p:childTnLst>
                                    <p:set>
                                      <p:cBhvr>
                                        <p:cTn id="23" dur="1" fill="hold">
                                          <p:stCondLst>
                                            <p:cond delay="0"/>
                                          </p:stCondLst>
                                        </p:cTn>
                                        <p:tgtEl>
                                          <p:spTgt spid="3336"/>
                                        </p:tgtEl>
                                        <p:attrNameLst>
                                          <p:attrName>style.visibility</p:attrName>
                                        </p:attrNameLst>
                                      </p:cBhvr>
                                      <p:to>
                                        <p:strVal val="visible"/>
                                      </p:to>
                                    </p:set>
                                    <p:animEffect transition="in" filter="fade">
                                      <p:cBhvr>
                                        <p:cTn id="24" dur="1000"/>
                                        <p:tgtEl>
                                          <p:spTgt spid="3336"/>
                                        </p:tgtEl>
                                      </p:cBhvr>
                                    </p:animEffect>
                                  </p:childTnLst>
                                </p:cTn>
                              </p:par>
                              <p:par>
                                <p:cTn id="25" presetID="10" presetClass="entr" presetSubtype="0" fill="hold" nodeType="withEffect">
                                  <p:stCondLst>
                                    <p:cond delay="0"/>
                                  </p:stCondLst>
                                  <p:childTnLst>
                                    <p:set>
                                      <p:cBhvr>
                                        <p:cTn id="26" dur="1" fill="hold">
                                          <p:stCondLst>
                                            <p:cond delay="0"/>
                                          </p:stCondLst>
                                        </p:cTn>
                                        <p:tgtEl>
                                          <p:spTgt spid="3337"/>
                                        </p:tgtEl>
                                        <p:attrNameLst>
                                          <p:attrName>style.visibility</p:attrName>
                                        </p:attrNameLst>
                                      </p:cBhvr>
                                      <p:to>
                                        <p:strVal val="visible"/>
                                      </p:to>
                                    </p:set>
                                    <p:animEffect transition="in" filter="fade">
                                      <p:cBhvr>
                                        <p:cTn id="27" dur="1000"/>
                                        <p:tgtEl>
                                          <p:spTgt spid="3337"/>
                                        </p:tgtEl>
                                      </p:cBhvr>
                                    </p:animEffect>
                                  </p:childTnLst>
                                </p:cTn>
                              </p:par>
                              <p:par>
                                <p:cTn id="28" presetID="10" presetClass="entr" presetSubtype="0" fill="hold" nodeType="withEffect">
                                  <p:stCondLst>
                                    <p:cond delay="0"/>
                                  </p:stCondLst>
                                  <p:childTnLst>
                                    <p:set>
                                      <p:cBhvr>
                                        <p:cTn id="29" dur="1" fill="hold">
                                          <p:stCondLst>
                                            <p:cond delay="0"/>
                                          </p:stCondLst>
                                        </p:cTn>
                                        <p:tgtEl>
                                          <p:spTgt spid="3338"/>
                                        </p:tgtEl>
                                        <p:attrNameLst>
                                          <p:attrName>style.visibility</p:attrName>
                                        </p:attrNameLst>
                                      </p:cBhvr>
                                      <p:to>
                                        <p:strVal val="visible"/>
                                      </p:to>
                                    </p:set>
                                    <p:animEffect transition="in" filter="fade">
                                      <p:cBhvr>
                                        <p:cTn id="30" dur="1000"/>
                                        <p:tgtEl>
                                          <p:spTgt spid="3338"/>
                                        </p:tgtEl>
                                      </p:cBhvr>
                                    </p:animEffect>
                                  </p:childTnLst>
                                </p:cTn>
                              </p:par>
                              <p:par>
                                <p:cTn id="31" presetID="10" presetClass="entr" presetSubtype="0" fill="hold" nodeType="withEffect">
                                  <p:stCondLst>
                                    <p:cond delay="0"/>
                                  </p:stCondLst>
                                  <p:childTnLst>
                                    <p:set>
                                      <p:cBhvr>
                                        <p:cTn id="32" dur="1" fill="hold">
                                          <p:stCondLst>
                                            <p:cond delay="0"/>
                                          </p:stCondLst>
                                        </p:cTn>
                                        <p:tgtEl>
                                          <p:spTgt spid="3339"/>
                                        </p:tgtEl>
                                        <p:attrNameLst>
                                          <p:attrName>style.visibility</p:attrName>
                                        </p:attrNameLst>
                                      </p:cBhvr>
                                      <p:to>
                                        <p:strVal val="visible"/>
                                      </p:to>
                                    </p:set>
                                    <p:animEffect transition="in" filter="fade">
                                      <p:cBhvr>
                                        <p:cTn id="33" dur="1000"/>
                                        <p:tgtEl>
                                          <p:spTgt spid="33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943"/>
        <p:cNvGrpSpPr/>
        <p:nvPr/>
      </p:nvGrpSpPr>
      <p:grpSpPr>
        <a:xfrm>
          <a:off x="0" y="0"/>
          <a:ext cx="0" cy="0"/>
          <a:chOff x="0" y="0"/>
          <a:chExt cx="0" cy="0"/>
        </a:xfrm>
      </p:grpSpPr>
      <p:sp>
        <p:nvSpPr>
          <p:cNvPr id="8" name="TextBox 7">
            <a:extLst>
              <a:ext uri="{FF2B5EF4-FFF2-40B4-BE49-F238E27FC236}">
                <a16:creationId xmlns:a16="http://schemas.microsoft.com/office/drawing/2014/main" id="{E2636BC6-B1CF-E17A-2F42-771E13FBB280}"/>
              </a:ext>
            </a:extLst>
          </p:cNvPr>
          <p:cNvSpPr txBox="1"/>
          <p:nvPr/>
        </p:nvSpPr>
        <p:spPr>
          <a:xfrm>
            <a:off x="1015139" y="0"/>
            <a:ext cx="7260956" cy="369332"/>
          </a:xfrm>
          <a:prstGeom prst="rect">
            <a:avLst/>
          </a:prstGeom>
          <a:noFill/>
        </p:spPr>
        <p:txBody>
          <a:bodyPr wrap="square">
            <a:spAutoFit/>
          </a:bodyPr>
          <a:lstStyle/>
          <a:p>
            <a:pPr marL="0" lvl="0" indent="0" algn="ctr" rtl="0">
              <a:spcBef>
                <a:spcPts val="0"/>
              </a:spcBef>
              <a:spcAft>
                <a:spcPts val="0"/>
              </a:spcAft>
              <a:buNone/>
            </a:pPr>
            <a:r>
              <a:rPr lang="en-IN" sz="1800" dirty="0">
                <a:solidFill>
                  <a:schemeClr val="dk2"/>
                </a:solidFill>
                <a:latin typeface="Aldrich"/>
                <a:ea typeface="Aldrich"/>
                <a:cs typeface="Aldrich"/>
                <a:sym typeface="Aldrich"/>
              </a:rPr>
              <a:t>A. Application Success in AI </a:t>
            </a:r>
          </a:p>
        </p:txBody>
      </p:sp>
      <p:sp>
        <p:nvSpPr>
          <p:cNvPr id="15" name="Google Shape;3241;p79">
            <a:extLst>
              <a:ext uri="{FF2B5EF4-FFF2-40B4-BE49-F238E27FC236}">
                <a16:creationId xmlns:a16="http://schemas.microsoft.com/office/drawing/2014/main" id="{E80B0A63-A3A2-BA59-A010-139147D5E3E6}"/>
              </a:ext>
            </a:extLst>
          </p:cNvPr>
          <p:cNvSpPr txBox="1">
            <a:spLocks/>
          </p:cNvSpPr>
          <p:nvPr/>
        </p:nvSpPr>
        <p:spPr>
          <a:xfrm>
            <a:off x="4853668" y="4803024"/>
            <a:ext cx="2787490" cy="79446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bg1"/>
              </a:buClr>
            </a:pPr>
            <a:r>
              <a:rPr lang="en-US" sz="800" dirty="0">
                <a:solidFill>
                  <a:schemeClr val="bg1"/>
                </a:solidFill>
              </a:rPr>
              <a:t>Figure 1</a:t>
            </a:r>
          </a:p>
        </p:txBody>
      </p:sp>
      <p:sp>
        <p:nvSpPr>
          <p:cNvPr id="16" name="Google Shape;3241;p79">
            <a:extLst>
              <a:ext uri="{FF2B5EF4-FFF2-40B4-BE49-F238E27FC236}">
                <a16:creationId xmlns:a16="http://schemas.microsoft.com/office/drawing/2014/main" id="{E217DEF3-A9D8-D2A2-5232-A838A9653D11}"/>
              </a:ext>
            </a:extLst>
          </p:cNvPr>
          <p:cNvSpPr txBox="1">
            <a:spLocks/>
          </p:cNvSpPr>
          <p:nvPr/>
        </p:nvSpPr>
        <p:spPr>
          <a:xfrm>
            <a:off x="224726" y="562070"/>
            <a:ext cx="2626962" cy="79446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lgn="just">
              <a:buClr>
                <a:schemeClr val="bg1"/>
              </a:buClr>
              <a:buFont typeface="Arial" panose="020B0604020202020204" pitchFamily="34" charset="0"/>
              <a:buChar char="•"/>
            </a:pPr>
            <a:r>
              <a:rPr lang="en-US" dirty="0">
                <a:solidFill>
                  <a:schemeClr val="bg1"/>
                </a:solidFill>
              </a:rPr>
              <a:t>Some lines of business that should invest in AI are as follows:</a:t>
            </a:r>
          </a:p>
          <a:p>
            <a:pPr marL="285750" indent="-285750" algn="just">
              <a:buClr>
                <a:schemeClr val="bg1"/>
              </a:buClr>
              <a:buFont typeface="Wingdings" panose="05000000000000000000" pitchFamily="2" charset="2"/>
              <a:buChar char="Ø"/>
            </a:pPr>
            <a:r>
              <a:rPr lang="en-US" dirty="0">
                <a:solidFill>
                  <a:schemeClr val="bg1"/>
                </a:solidFill>
              </a:rPr>
              <a:t>Healthcare</a:t>
            </a:r>
          </a:p>
          <a:p>
            <a:pPr marL="285750" indent="-285750" algn="just">
              <a:buClr>
                <a:schemeClr val="bg1"/>
              </a:buClr>
              <a:buFont typeface="Wingdings" panose="05000000000000000000" pitchFamily="2" charset="2"/>
              <a:buChar char="Ø"/>
            </a:pPr>
            <a:r>
              <a:rPr lang="en-US" dirty="0">
                <a:solidFill>
                  <a:schemeClr val="bg1"/>
                </a:solidFill>
              </a:rPr>
              <a:t>Defense</a:t>
            </a:r>
          </a:p>
          <a:p>
            <a:pPr marL="285750" indent="-285750" algn="just">
              <a:buClr>
                <a:schemeClr val="bg1"/>
              </a:buClr>
              <a:buFont typeface="Wingdings" panose="05000000000000000000" pitchFamily="2" charset="2"/>
              <a:buChar char="Ø"/>
            </a:pPr>
            <a:r>
              <a:rPr lang="en-US" dirty="0">
                <a:solidFill>
                  <a:schemeClr val="bg1"/>
                </a:solidFill>
              </a:rPr>
              <a:t>Media</a:t>
            </a:r>
          </a:p>
          <a:p>
            <a:pPr marL="285750" indent="-285750" algn="just">
              <a:buClr>
                <a:schemeClr val="bg1"/>
              </a:buClr>
              <a:buFont typeface="Wingdings" panose="05000000000000000000" pitchFamily="2" charset="2"/>
              <a:buChar char="Ø"/>
            </a:pPr>
            <a:r>
              <a:rPr lang="en-US" dirty="0">
                <a:solidFill>
                  <a:schemeClr val="bg1"/>
                </a:solidFill>
              </a:rPr>
              <a:t>Education</a:t>
            </a:r>
          </a:p>
          <a:p>
            <a:pPr marL="285750" indent="-285750" algn="just">
              <a:buClr>
                <a:schemeClr val="bg1"/>
              </a:buClr>
              <a:buFont typeface="Wingdings" panose="05000000000000000000" pitchFamily="2" charset="2"/>
              <a:buChar char="Ø"/>
            </a:pPr>
            <a:r>
              <a:rPr lang="en-US" dirty="0">
                <a:solidFill>
                  <a:schemeClr val="bg1"/>
                </a:solidFill>
              </a:rPr>
              <a:t>Finance</a:t>
            </a:r>
          </a:p>
          <a:p>
            <a:pPr marL="285750" indent="-285750" algn="just">
              <a:buClr>
                <a:schemeClr val="bg1"/>
              </a:buClr>
              <a:buFont typeface="Wingdings" panose="05000000000000000000" pitchFamily="2" charset="2"/>
              <a:buChar char="Ø"/>
            </a:pPr>
            <a:r>
              <a:rPr lang="en-US" dirty="0">
                <a:solidFill>
                  <a:schemeClr val="bg1"/>
                </a:solidFill>
              </a:rPr>
              <a:t>AI Chipsets</a:t>
            </a:r>
          </a:p>
          <a:p>
            <a:pPr marL="285750" indent="-285750" algn="just">
              <a:buClr>
                <a:schemeClr val="bg1"/>
              </a:buClr>
              <a:buFont typeface="Wingdings" panose="05000000000000000000" pitchFamily="2" charset="2"/>
              <a:buChar char="Ø"/>
            </a:pPr>
            <a:r>
              <a:rPr lang="en-US" dirty="0">
                <a:solidFill>
                  <a:schemeClr val="bg1"/>
                </a:solidFill>
              </a:rPr>
              <a:t>Cyber Security</a:t>
            </a:r>
          </a:p>
          <a:p>
            <a:pPr marL="285750" indent="-285750" algn="just">
              <a:buClr>
                <a:schemeClr val="bg1"/>
              </a:buClr>
              <a:buFont typeface="Wingdings" panose="05000000000000000000" pitchFamily="2" charset="2"/>
              <a:buChar char="Ø"/>
            </a:pPr>
            <a:r>
              <a:rPr lang="en-US" dirty="0">
                <a:solidFill>
                  <a:schemeClr val="bg1"/>
                </a:solidFill>
              </a:rPr>
              <a:t>Music/Entertainment</a:t>
            </a:r>
          </a:p>
          <a:p>
            <a:pPr marL="285750" indent="-285750" algn="just">
              <a:buClr>
                <a:schemeClr val="bg1"/>
              </a:buClr>
              <a:buFont typeface="Wingdings" panose="05000000000000000000" pitchFamily="2" charset="2"/>
              <a:buChar char="Ø"/>
            </a:pPr>
            <a:r>
              <a:rPr lang="en-US" dirty="0">
                <a:solidFill>
                  <a:schemeClr val="bg1"/>
                </a:solidFill>
              </a:rPr>
              <a:t>Air Quality Check</a:t>
            </a:r>
          </a:p>
          <a:p>
            <a:pPr marL="285750" indent="-285750" algn="just">
              <a:buClr>
                <a:schemeClr val="bg1"/>
              </a:buClr>
              <a:buFont typeface="Wingdings" panose="05000000000000000000" pitchFamily="2" charset="2"/>
              <a:buChar char="Ø"/>
            </a:pPr>
            <a:r>
              <a:rPr lang="en-US" dirty="0">
                <a:solidFill>
                  <a:schemeClr val="bg1"/>
                </a:solidFill>
              </a:rPr>
              <a:t>Food/beverages</a:t>
            </a:r>
          </a:p>
          <a:p>
            <a:pPr marL="285750" indent="-285750" algn="just">
              <a:buClr>
                <a:schemeClr val="bg1"/>
              </a:buClr>
              <a:buFont typeface="Wingdings" panose="05000000000000000000" pitchFamily="2" charset="2"/>
              <a:buChar char="Ø"/>
            </a:pPr>
            <a:r>
              <a:rPr lang="en-US" dirty="0">
                <a:solidFill>
                  <a:schemeClr val="bg1"/>
                </a:solidFill>
              </a:rPr>
              <a:t>Automotive </a:t>
            </a:r>
          </a:p>
          <a:p>
            <a:pPr marL="285750" indent="-285750" algn="just">
              <a:buClr>
                <a:schemeClr val="bg1"/>
              </a:buClr>
              <a:buFont typeface="Wingdings" panose="05000000000000000000" pitchFamily="2" charset="2"/>
              <a:buChar char="Ø"/>
            </a:pPr>
            <a:endParaRPr lang="en-US" dirty="0">
              <a:solidFill>
                <a:schemeClr val="bg1"/>
              </a:solidFill>
            </a:endParaRPr>
          </a:p>
          <a:p>
            <a:pPr marL="285750" indent="-285750" algn="just">
              <a:buClr>
                <a:schemeClr val="bg1"/>
              </a:buClr>
              <a:buFont typeface="Wingdings" panose="05000000000000000000" pitchFamily="2" charset="2"/>
              <a:buChar char="Ø"/>
            </a:pPr>
            <a:endParaRPr lang="en-US" dirty="0">
              <a:solidFill>
                <a:schemeClr val="bg1"/>
              </a:solidFill>
            </a:endParaRPr>
          </a:p>
          <a:p>
            <a:pPr marL="285750" indent="-285750" algn="just">
              <a:buClr>
                <a:schemeClr val="bg1"/>
              </a:buClr>
              <a:buFont typeface="Wingdings" panose="05000000000000000000" pitchFamily="2" charset="2"/>
              <a:buChar char="Ø"/>
            </a:pPr>
            <a:endParaRPr lang="en-US" dirty="0">
              <a:solidFill>
                <a:schemeClr val="bg1"/>
              </a:solidFill>
            </a:endParaRPr>
          </a:p>
          <a:p>
            <a:pPr marL="285750" indent="-285750" algn="just">
              <a:buClr>
                <a:schemeClr val="bg1"/>
              </a:buClr>
              <a:buFont typeface="Wingdings" panose="05000000000000000000" pitchFamily="2" charset="2"/>
              <a:buChar char="Ø"/>
            </a:pPr>
            <a:endParaRPr lang="en-US" dirty="0">
              <a:solidFill>
                <a:schemeClr val="bg1"/>
              </a:solidFill>
            </a:endParaRPr>
          </a:p>
          <a:p>
            <a:pPr marL="285750" indent="-285750" algn="just">
              <a:buClr>
                <a:schemeClr val="bg1"/>
              </a:buClr>
              <a:buFont typeface="Wingdings" panose="05000000000000000000" pitchFamily="2" charset="2"/>
              <a:buChar char="Ø"/>
            </a:pPr>
            <a:endParaRPr lang="en-US" dirty="0">
              <a:solidFill>
                <a:schemeClr val="bg1"/>
              </a:solidFill>
            </a:endParaRPr>
          </a:p>
          <a:p>
            <a:pPr marL="285750" indent="-285750" algn="just">
              <a:buClr>
                <a:schemeClr val="bg1"/>
              </a:buClr>
              <a:buFont typeface="Arial" panose="020B0604020202020204" pitchFamily="34" charset="0"/>
              <a:buChar char="•"/>
            </a:pPr>
            <a:endParaRPr lang="en-US" dirty="0">
              <a:solidFill>
                <a:schemeClr val="bg1"/>
              </a:solidFill>
            </a:endParaRPr>
          </a:p>
        </p:txBody>
      </p:sp>
      <p:pic>
        <p:nvPicPr>
          <p:cNvPr id="7174" name="Picture 6">
            <a:extLst>
              <a:ext uri="{FF2B5EF4-FFF2-40B4-BE49-F238E27FC236}">
                <a16:creationId xmlns:a16="http://schemas.microsoft.com/office/drawing/2014/main" id="{760F0052-7CE5-8BD6-5AC1-D9CA207B5BF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4037"/>
          <a:stretch/>
        </p:blipFill>
        <p:spPr bwMode="auto">
          <a:xfrm>
            <a:off x="2851688" y="369332"/>
            <a:ext cx="6140111" cy="4504747"/>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Rounded Corners 16">
            <a:extLst>
              <a:ext uri="{FF2B5EF4-FFF2-40B4-BE49-F238E27FC236}">
                <a16:creationId xmlns:a16="http://schemas.microsoft.com/office/drawing/2014/main" id="{BE4782DA-8099-5B7F-B3DC-8F7C5DFD286C}"/>
              </a:ext>
            </a:extLst>
          </p:cNvPr>
          <p:cNvSpPr/>
          <p:nvPr/>
        </p:nvSpPr>
        <p:spPr>
          <a:xfrm>
            <a:off x="6890656" y="3004458"/>
            <a:ext cx="1861457" cy="261257"/>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Rectangle: Rounded Corners 18">
            <a:extLst>
              <a:ext uri="{FF2B5EF4-FFF2-40B4-BE49-F238E27FC236}">
                <a16:creationId xmlns:a16="http://schemas.microsoft.com/office/drawing/2014/main" id="{7B56246F-F460-4809-CF8C-B7782825E2CB}"/>
              </a:ext>
            </a:extLst>
          </p:cNvPr>
          <p:cNvSpPr/>
          <p:nvPr/>
        </p:nvSpPr>
        <p:spPr>
          <a:xfrm>
            <a:off x="3935186" y="4588329"/>
            <a:ext cx="1445078" cy="185839"/>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Rectangle: Rounded Corners 19">
            <a:extLst>
              <a:ext uri="{FF2B5EF4-FFF2-40B4-BE49-F238E27FC236}">
                <a16:creationId xmlns:a16="http://schemas.microsoft.com/office/drawing/2014/main" id="{CED7258F-88F5-A26C-76FC-9B6DB976B522}"/>
              </a:ext>
            </a:extLst>
          </p:cNvPr>
          <p:cNvSpPr/>
          <p:nvPr/>
        </p:nvSpPr>
        <p:spPr>
          <a:xfrm>
            <a:off x="7502979" y="3380014"/>
            <a:ext cx="644978" cy="130629"/>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Rectangle: Rounded Corners 20">
            <a:extLst>
              <a:ext uri="{FF2B5EF4-FFF2-40B4-BE49-F238E27FC236}">
                <a16:creationId xmlns:a16="http://schemas.microsoft.com/office/drawing/2014/main" id="{C6E5FB5B-D844-722F-5813-9B9DC337550D}"/>
              </a:ext>
            </a:extLst>
          </p:cNvPr>
          <p:cNvSpPr/>
          <p:nvPr/>
        </p:nvSpPr>
        <p:spPr>
          <a:xfrm>
            <a:off x="5992586" y="4000500"/>
            <a:ext cx="236764" cy="802524"/>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Rounded Corners 22">
            <a:extLst>
              <a:ext uri="{FF2B5EF4-FFF2-40B4-BE49-F238E27FC236}">
                <a16:creationId xmlns:a16="http://schemas.microsoft.com/office/drawing/2014/main" id="{9FA1DEE5-607B-7929-3833-0B81FE607DA0}"/>
              </a:ext>
            </a:extLst>
          </p:cNvPr>
          <p:cNvSpPr/>
          <p:nvPr/>
        </p:nvSpPr>
        <p:spPr>
          <a:xfrm>
            <a:off x="4661807" y="2481943"/>
            <a:ext cx="191861" cy="391886"/>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Rectangle: Rounded Corners 23">
            <a:extLst>
              <a:ext uri="{FF2B5EF4-FFF2-40B4-BE49-F238E27FC236}">
                <a16:creationId xmlns:a16="http://schemas.microsoft.com/office/drawing/2014/main" id="{FF0C2E1F-371A-9EC3-14D8-8A6CFEF9CFFA}"/>
              </a:ext>
            </a:extLst>
          </p:cNvPr>
          <p:cNvSpPr/>
          <p:nvPr/>
        </p:nvSpPr>
        <p:spPr>
          <a:xfrm>
            <a:off x="3812721" y="2687990"/>
            <a:ext cx="522515" cy="185839"/>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Rectangle: Rounded Corners 24">
            <a:extLst>
              <a:ext uri="{FF2B5EF4-FFF2-40B4-BE49-F238E27FC236}">
                <a16:creationId xmlns:a16="http://schemas.microsoft.com/office/drawing/2014/main" id="{977ED9BF-A623-0825-1AB8-E2F0E645FBD1}"/>
              </a:ext>
            </a:extLst>
          </p:cNvPr>
          <p:cNvSpPr/>
          <p:nvPr/>
        </p:nvSpPr>
        <p:spPr>
          <a:xfrm>
            <a:off x="7421336" y="1885950"/>
            <a:ext cx="620485" cy="130628"/>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Rectangle: Rounded Corners 25">
            <a:extLst>
              <a:ext uri="{FF2B5EF4-FFF2-40B4-BE49-F238E27FC236}">
                <a16:creationId xmlns:a16="http://schemas.microsoft.com/office/drawing/2014/main" id="{122A72A6-ED65-EA66-5CC9-8987F0FBA9F7}"/>
              </a:ext>
            </a:extLst>
          </p:cNvPr>
          <p:cNvSpPr/>
          <p:nvPr/>
        </p:nvSpPr>
        <p:spPr>
          <a:xfrm>
            <a:off x="6180364" y="3159580"/>
            <a:ext cx="470606" cy="179614"/>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Rectangle: Rounded Corners 26">
            <a:extLst>
              <a:ext uri="{FF2B5EF4-FFF2-40B4-BE49-F238E27FC236}">
                <a16:creationId xmlns:a16="http://schemas.microsoft.com/office/drawing/2014/main" id="{A86B695A-828E-86BE-30BE-99EA9575330E}"/>
              </a:ext>
            </a:extLst>
          </p:cNvPr>
          <p:cNvSpPr/>
          <p:nvPr/>
        </p:nvSpPr>
        <p:spPr>
          <a:xfrm>
            <a:off x="3306536" y="3935186"/>
            <a:ext cx="922564" cy="185839"/>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Rectangle: Rounded Corners 27">
            <a:extLst>
              <a:ext uri="{FF2B5EF4-FFF2-40B4-BE49-F238E27FC236}">
                <a16:creationId xmlns:a16="http://schemas.microsoft.com/office/drawing/2014/main" id="{66954A99-8FFB-5A83-E004-1F65C0B78EF1}"/>
              </a:ext>
            </a:extLst>
          </p:cNvPr>
          <p:cNvSpPr/>
          <p:nvPr/>
        </p:nvSpPr>
        <p:spPr>
          <a:xfrm>
            <a:off x="7576457" y="4588329"/>
            <a:ext cx="922564" cy="185839"/>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Rectangle: Rounded Corners 28">
            <a:extLst>
              <a:ext uri="{FF2B5EF4-FFF2-40B4-BE49-F238E27FC236}">
                <a16:creationId xmlns:a16="http://schemas.microsoft.com/office/drawing/2014/main" id="{53004E9C-3599-5CFB-49E6-E8E9C188EE6C}"/>
              </a:ext>
            </a:extLst>
          </p:cNvPr>
          <p:cNvSpPr/>
          <p:nvPr/>
        </p:nvSpPr>
        <p:spPr>
          <a:xfrm>
            <a:off x="5584371" y="1224643"/>
            <a:ext cx="285750" cy="1779815"/>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9DA2F6A1-0BC9-7408-3A58-23C7EC4A8123}"/>
              </a:ext>
            </a:extLst>
          </p:cNvPr>
          <p:cNvSpPr txBox="1"/>
          <p:nvPr/>
        </p:nvSpPr>
        <p:spPr>
          <a:xfrm>
            <a:off x="8787900" y="4808341"/>
            <a:ext cx="356100" cy="269507"/>
          </a:xfrm>
          <a:prstGeom prst="rect">
            <a:avLst/>
          </a:prstGeom>
          <a:noFill/>
          <a:ln>
            <a:noFill/>
          </a:ln>
        </p:spPr>
        <p:txBody>
          <a:bodyPr spcFirstLastPara="1" wrap="square" lIns="91425" tIns="0" rIns="91425" bIns="91425" anchor="t" anchorCtr="0">
            <a:noAutofit/>
          </a:bodyPr>
          <a:lstStyle>
            <a:defPPr marR="0" lvl="0" algn="l" rtl="0">
              <a:lnSpc>
                <a:spcPct val="100000"/>
              </a:lnSpc>
              <a:spcBef>
                <a:spcPts val="0"/>
              </a:spcBef>
              <a:spcAft>
                <a:spcPts val="0"/>
              </a:spcAft>
            </a:defPPr>
            <a:lvl1pPr marL="0" indent="0" algn="ctr">
              <a:buClr>
                <a:schemeClr val="lt1"/>
              </a:buClr>
              <a:buSzPts val="12000"/>
              <a:buFont typeface="Aldrich"/>
              <a:buNone/>
              <a:defRPr sz="12000">
                <a:solidFill>
                  <a:schemeClr val="lt2"/>
                </a:solidFill>
                <a:latin typeface="Aldrich"/>
                <a:ea typeface="Aldrich"/>
                <a:cs typeface="Aldrich"/>
                <a:sym typeface="Aldrich"/>
              </a:defRPr>
            </a:lvl1pPr>
            <a:lvl2pPr algn="ctr">
              <a:buClr>
                <a:schemeClr val="lt1"/>
              </a:buClr>
              <a:buSzPts val="12000"/>
              <a:buFont typeface="Aldrich"/>
              <a:buNone/>
              <a:defRPr sz="12000">
                <a:solidFill>
                  <a:schemeClr val="lt1"/>
                </a:solidFill>
                <a:latin typeface="Aldrich"/>
                <a:ea typeface="Aldrich"/>
                <a:cs typeface="Aldrich"/>
                <a:sym typeface="Aldrich"/>
              </a:defRPr>
            </a:lvl2pPr>
            <a:lvl3pPr algn="ctr">
              <a:buClr>
                <a:schemeClr val="lt1"/>
              </a:buClr>
              <a:buSzPts val="12000"/>
              <a:buFont typeface="Aldrich"/>
              <a:buNone/>
              <a:defRPr sz="12000">
                <a:solidFill>
                  <a:schemeClr val="lt1"/>
                </a:solidFill>
                <a:latin typeface="Aldrich"/>
                <a:ea typeface="Aldrich"/>
                <a:cs typeface="Aldrich"/>
                <a:sym typeface="Aldrich"/>
              </a:defRPr>
            </a:lvl3pPr>
            <a:lvl4pPr algn="ctr">
              <a:buClr>
                <a:schemeClr val="lt1"/>
              </a:buClr>
              <a:buSzPts val="12000"/>
              <a:buFont typeface="Aldrich"/>
              <a:buNone/>
              <a:defRPr sz="12000">
                <a:solidFill>
                  <a:schemeClr val="lt1"/>
                </a:solidFill>
                <a:latin typeface="Aldrich"/>
                <a:ea typeface="Aldrich"/>
                <a:cs typeface="Aldrich"/>
                <a:sym typeface="Aldrich"/>
              </a:defRPr>
            </a:lvl4pPr>
            <a:lvl5pPr algn="ctr">
              <a:buClr>
                <a:schemeClr val="lt1"/>
              </a:buClr>
              <a:buSzPts val="12000"/>
              <a:buFont typeface="Aldrich"/>
              <a:buNone/>
              <a:defRPr sz="12000">
                <a:solidFill>
                  <a:schemeClr val="lt1"/>
                </a:solidFill>
                <a:latin typeface="Aldrich"/>
                <a:ea typeface="Aldrich"/>
                <a:cs typeface="Aldrich"/>
                <a:sym typeface="Aldrich"/>
              </a:defRPr>
            </a:lvl5pPr>
            <a:lvl6pPr algn="ctr">
              <a:buClr>
                <a:schemeClr val="lt1"/>
              </a:buClr>
              <a:buSzPts val="12000"/>
              <a:buFont typeface="Aldrich"/>
              <a:buNone/>
              <a:defRPr sz="12000">
                <a:solidFill>
                  <a:schemeClr val="lt1"/>
                </a:solidFill>
                <a:latin typeface="Aldrich"/>
                <a:ea typeface="Aldrich"/>
                <a:cs typeface="Aldrich"/>
                <a:sym typeface="Aldrich"/>
              </a:defRPr>
            </a:lvl6pPr>
            <a:lvl7pPr algn="ctr">
              <a:buClr>
                <a:schemeClr val="lt1"/>
              </a:buClr>
              <a:buSzPts val="12000"/>
              <a:buFont typeface="Aldrich"/>
              <a:buNone/>
              <a:defRPr sz="12000">
                <a:solidFill>
                  <a:schemeClr val="lt1"/>
                </a:solidFill>
                <a:latin typeface="Aldrich"/>
                <a:ea typeface="Aldrich"/>
                <a:cs typeface="Aldrich"/>
                <a:sym typeface="Aldrich"/>
              </a:defRPr>
            </a:lvl7pPr>
            <a:lvl8pPr algn="ctr">
              <a:buClr>
                <a:schemeClr val="lt1"/>
              </a:buClr>
              <a:buSzPts val="12000"/>
              <a:buFont typeface="Aldrich"/>
              <a:buNone/>
              <a:defRPr sz="12000">
                <a:solidFill>
                  <a:schemeClr val="lt1"/>
                </a:solidFill>
                <a:latin typeface="Aldrich"/>
                <a:ea typeface="Aldrich"/>
                <a:cs typeface="Aldrich"/>
                <a:sym typeface="Aldrich"/>
              </a:defRPr>
            </a:lvl8pPr>
            <a:lvl9pPr algn="ctr">
              <a:buClr>
                <a:schemeClr val="lt1"/>
              </a:buClr>
              <a:buSzPts val="12000"/>
              <a:buFont typeface="Aldrich"/>
              <a:buNone/>
              <a:defRPr sz="12000">
                <a:solidFill>
                  <a:schemeClr val="lt1"/>
                </a:solidFill>
                <a:latin typeface="Aldrich"/>
                <a:ea typeface="Aldrich"/>
                <a:cs typeface="Aldrich"/>
                <a:sym typeface="Aldrich"/>
              </a:defRPr>
            </a:lvl9pPr>
          </a:lstStyle>
          <a:p>
            <a:r>
              <a:rPr lang="en-IN" sz="1600" dirty="0"/>
              <a:t>6</a:t>
            </a:r>
          </a:p>
        </p:txBody>
      </p:sp>
    </p:spTree>
    <p:extLst>
      <p:ext uri="{BB962C8B-B14F-4D97-AF65-F5344CB8AC3E}">
        <p14:creationId xmlns:p14="http://schemas.microsoft.com/office/powerpoint/2010/main" val="2585856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1000"/>
                                        <p:tgtEl>
                                          <p:spTgt spid="15"/>
                                        </p:tgtEl>
                                      </p:cBhvr>
                                    </p:animEffect>
                                  </p:childTnLst>
                                </p:cTn>
                              </p:par>
                              <p:par>
                                <p:cTn id="8" presetID="10" presetClass="entr" presetSubtype="0"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1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EA76409-8F9E-F695-BDA0-4AD758380002}"/>
              </a:ext>
            </a:extLst>
          </p:cNvPr>
          <p:cNvPicPr>
            <a:picLocks noChangeAspect="1"/>
          </p:cNvPicPr>
          <p:nvPr/>
        </p:nvPicPr>
        <p:blipFill>
          <a:blip r:embed="rId2"/>
          <a:stretch>
            <a:fillRect/>
          </a:stretch>
        </p:blipFill>
        <p:spPr>
          <a:xfrm>
            <a:off x="734783" y="538249"/>
            <a:ext cx="8237765" cy="616543"/>
          </a:xfrm>
          <a:prstGeom prst="rect">
            <a:avLst/>
          </a:prstGeom>
        </p:spPr>
      </p:pic>
      <p:pic>
        <p:nvPicPr>
          <p:cNvPr id="6" name="Picture 5">
            <a:extLst>
              <a:ext uri="{FF2B5EF4-FFF2-40B4-BE49-F238E27FC236}">
                <a16:creationId xmlns:a16="http://schemas.microsoft.com/office/drawing/2014/main" id="{3A6B5BF5-39CE-7CBB-FF46-F5BE655D025E}"/>
              </a:ext>
            </a:extLst>
          </p:cNvPr>
          <p:cNvPicPr>
            <a:picLocks noChangeAspect="1"/>
          </p:cNvPicPr>
          <p:nvPr/>
        </p:nvPicPr>
        <p:blipFill>
          <a:blip r:embed="rId3"/>
          <a:stretch>
            <a:fillRect/>
          </a:stretch>
        </p:blipFill>
        <p:spPr>
          <a:xfrm>
            <a:off x="734784" y="1154792"/>
            <a:ext cx="8237763" cy="616543"/>
          </a:xfrm>
          <a:prstGeom prst="rect">
            <a:avLst/>
          </a:prstGeom>
        </p:spPr>
      </p:pic>
      <p:sp>
        <p:nvSpPr>
          <p:cNvPr id="7" name="Google Shape;2946;p68">
            <a:extLst>
              <a:ext uri="{FF2B5EF4-FFF2-40B4-BE49-F238E27FC236}">
                <a16:creationId xmlns:a16="http://schemas.microsoft.com/office/drawing/2014/main" id="{E1FD0513-C096-7C15-57FE-2F751530BA38}"/>
              </a:ext>
            </a:extLst>
          </p:cNvPr>
          <p:cNvSpPr/>
          <p:nvPr/>
        </p:nvSpPr>
        <p:spPr>
          <a:xfrm>
            <a:off x="440867" y="524696"/>
            <a:ext cx="293915" cy="1246639"/>
          </a:xfrm>
          <a:prstGeom prst="roundRect">
            <a:avLst>
              <a:gd name="adj" fmla="val 0"/>
            </a:avLst>
          </a:prstGeom>
          <a:noFill/>
          <a:ln w="28575" cap="flat" cmpd="sng">
            <a:solidFill>
              <a:schemeClr val="bg2"/>
            </a:solidFill>
            <a:prstDash val="solid"/>
            <a:round/>
            <a:headEnd type="none" w="med" len="med"/>
            <a:tailEnd type="none" w="med" len="med"/>
          </a:ln>
        </p:spPr>
        <p:txBody>
          <a:bodyPr spcFirstLastPara="1" wrap="square" lIns="91425" tIns="91425" rIns="91425" bIns="91425" anchor="ctr" anchorCtr="0">
            <a:noAutofit/>
          </a:bodyPr>
          <a:lstStyle/>
          <a:p>
            <a:pPr algn="ctr"/>
            <a:r>
              <a:rPr lang="en-IN" sz="1000" dirty="0">
                <a:solidFill>
                  <a:schemeClr val="lt1"/>
                </a:solidFill>
                <a:latin typeface="Aldrich"/>
                <a:cs typeface="Lexend"/>
                <a:sym typeface="Lexend"/>
              </a:rPr>
              <a:t>DEFENSE</a:t>
            </a:r>
            <a:endParaRPr sz="1000" dirty="0">
              <a:solidFill>
                <a:schemeClr val="lt1"/>
              </a:solidFill>
              <a:latin typeface="Aldrich"/>
              <a:cs typeface="Lexend"/>
              <a:sym typeface="Lexend"/>
            </a:endParaRPr>
          </a:p>
        </p:txBody>
      </p:sp>
      <p:sp>
        <p:nvSpPr>
          <p:cNvPr id="8" name="Google Shape;3241;p79">
            <a:extLst>
              <a:ext uri="{FF2B5EF4-FFF2-40B4-BE49-F238E27FC236}">
                <a16:creationId xmlns:a16="http://schemas.microsoft.com/office/drawing/2014/main" id="{5436F132-D929-2997-132B-C9BF08EE5D68}"/>
              </a:ext>
            </a:extLst>
          </p:cNvPr>
          <p:cNvSpPr txBox="1">
            <a:spLocks/>
          </p:cNvSpPr>
          <p:nvPr/>
        </p:nvSpPr>
        <p:spPr>
          <a:xfrm>
            <a:off x="372412" y="127334"/>
            <a:ext cx="6363123" cy="831874"/>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buClr>
                <a:schemeClr val="bg1"/>
              </a:buClr>
            </a:pPr>
            <a:r>
              <a:rPr lang="en-US" sz="1200" dirty="0">
                <a:solidFill>
                  <a:schemeClr val="bg1"/>
                </a:solidFill>
              </a:rPr>
              <a:t>Sample News Articles highlighting success stories of AI (Using K-train Summarization):</a:t>
            </a:r>
          </a:p>
        </p:txBody>
      </p:sp>
      <p:pic>
        <p:nvPicPr>
          <p:cNvPr id="10" name="Picture 9">
            <a:extLst>
              <a:ext uri="{FF2B5EF4-FFF2-40B4-BE49-F238E27FC236}">
                <a16:creationId xmlns:a16="http://schemas.microsoft.com/office/drawing/2014/main" id="{F5B8BB74-E32B-89C8-1EDC-83FC6E582C74}"/>
              </a:ext>
            </a:extLst>
          </p:cNvPr>
          <p:cNvPicPr>
            <a:picLocks noChangeAspect="1"/>
          </p:cNvPicPr>
          <p:nvPr/>
        </p:nvPicPr>
        <p:blipFill rotWithShape="1">
          <a:blip r:embed="rId4"/>
          <a:srcRect l="3324"/>
          <a:stretch/>
        </p:blipFill>
        <p:spPr>
          <a:xfrm>
            <a:off x="734782" y="1771335"/>
            <a:ext cx="8237765" cy="800141"/>
          </a:xfrm>
          <a:prstGeom prst="rect">
            <a:avLst/>
          </a:prstGeom>
        </p:spPr>
      </p:pic>
      <p:sp>
        <p:nvSpPr>
          <p:cNvPr id="11" name="Google Shape;2946;p68">
            <a:extLst>
              <a:ext uri="{FF2B5EF4-FFF2-40B4-BE49-F238E27FC236}">
                <a16:creationId xmlns:a16="http://schemas.microsoft.com/office/drawing/2014/main" id="{B1A9214D-D9A6-753D-04F8-26A28847F6CF}"/>
              </a:ext>
            </a:extLst>
          </p:cNvPr>
          <p:cNvSpPr/>
          <p:nvPr/>
        </p:nvSpPr>
        <p:spPr>
          <a:xfrm>
            <a:off x="440865" y="1749133"/>
            <a:ext cx="290778" cy="827670"/>
          </a:xfrm>
          <a:prstGeom prst="roundRect">
            <a:avLst>
              <a:gd name="adj" fmla="val 0"/>
            </a:avLst>
          </a:prstGeom>
          <a:noFill/>
          <a:ln w="28575" cap="flat" cmpd="sng">
            <a:solidFill>
              <a:schemeClr val="bg2"/>
            </a:solidFill>
            <a:prstDash val="solid"/>
            <a:round/>
            <a:headEnd type="none" w="med" len="med"/>
            <a:tailEnd type="none" w="med" len="med"/>
          </a:ln>
        </p:spPr>
        <p:txBody>
          <a:bodyPr spcFirstLastPara="1" wrap="square" lIns="91425" tIns="91425" rIns="91425" bIns="91425" anchor="ctr" anchorCtr="0">
            <a:noAutofit/>
          </a:bodyPr>
          <a:lstStyle/>
          <a:p>
            <a:pPr algn="ctr"/>
            <a:r>
              <a:rPr lang="en-IN" sz="1050" dirty="0">
                <a:solidFill>
                  <a:schemeClr val="lt1"/>
                </a:solidFill>
                <a:latin typeface="Aldrich"/>
                <a:cs typeface="Lexend"/>
                <a:sym typeface="Lexend"/>
              </a:rPr>
              <a:t>MUSIC</a:t>
            </a:r>
            <a:endParaRPr sz="1050" dirty="0">
              <a:solidFill>
                <a:schemeClr val="lt1"/>
              </a:solidFill>
              <a:latin typeface="Aldrich"/>
              <a:cs typeface="Lexend"/>
              <a:sym typeface="Lexend"/>
            </a:endParaRPr>
          </a:p>
        </p:txBody>
      </p:sp>
      <p:cxnSp>
        <p:nvCxnSpPr>
          <p:cNvPr id="13" name="Straight Connector 12">
            <a:extLst>
              <a:ext uri="{FF2B5EF4-FFF2-40B4-BE49-F238E27FC236}">
                <a16:creationId xmlns:a16="http://schemas.microsoft.com/office/drawing/2014/main" id="{68207B00-C1EF-5120-DE9F-3D79BF071D0C}"/>
              </a:ext>
            </a:extLst>
          </p:cNvPr>
          <p:cNvCxnSpPr/>
          <p:nvPr/>
        </p:nvCxnSpPr>
        <p:spPr>
          <a:xfrm>
            <a:off x="2253343" y="710293"/>
            <a:ext cx="6441621"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F75BFB9A-B150-B744-2A56-380F548C3011}"/>
              </a:ext>
            </a:extLst>
          </p:cNvPr>
          <p:cNvCxnSpPr/>
          <p:nvPr/>
        </p:nvCxnSpPr>
        <p:spPr>
          <a:xfrm>
            <a:off x="930728" y="840921"/>
            <a:ext cx="2441122"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54331AB5-D80F-1D83-EFB7-08CCE6997ED6}"/>
              </a:ext>
            </a:extLst>
          </p:cNvPr>
          <p:cNvCxnSpPr>
            <a:cxnSpLocks/>
          </p:cNvCxnSpPr>
          <p:nvPr/>
        </p:nvCxnSpPr>
        <p:spPr>
          <a:xfrm>
            <a:off x="2677886" y="1336221"/>
            <a:ext cx="3380014"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CE892534-3917-183B-008D-A284FB3BDA01}"/>
              </a:ext>
            </a:extLst>
          </p:cNvPr>
          <p:cNvCxnSpPr>
            <a:cxnSpLocks/>
          </p:cNvCxnSpPr>
          <p:nvPr/>
        </p:nvCxnSpPr>
        <p:spPr>
          <a:xfrm>
            <a:off x="2151289" y="2095500"/>
            <a:ext cx="4584246"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pic>
        <p:nvPicPr>
          <p:cNvPr id="23" name="Picture 22">
            <a:extLst>
              <a:ext uri="{FF2B5EF4-FFF2-40B4-BE49-F238E27FC236}">
                <a16:creationId xmlns:a16="http://schemas.microsoft.com/office/drawing/2014/main" id="{769666B9-1C22-F695-3E9A-B64C6DFCF692}"/>
              </a:ext>
            </a:extLst>
          </p:cNvPr>
          <p:cNvPicPr>
            <a:picLocks noChangeAspect="1"/>
          </p:cNvPicPr>
          <p:nvPr/>
        </p:nvPicPr>
        <p:blipFill>
          <a:blip r:embed="rId5"/>
          <a:stretch>
            <a:fillRect/>
          </a:stretch>
        </p:blipFill>
        <p:spPr>
          <a:xfrm>
            <a:off x="731643" y="2568416"/>
            <a:ext cx="8237764" cy="876345"/>
          </a:xfrm>
          <a:prstGeom prst="rect">
            <a:avLst/>
          </a:prstGeom>
        </p:spPr>
      </p:pic>
      <p:sp>
        <p:nvSpPr>
          <p:cNvPr id="24" name="Google Shape;2946;p68">
            <a:extLst>
              <a:ext uri="{FF2B5EF4-FFF2-40B4-BE49-F238E27FC236}">
                <a16:creationId xmlns:a16="http://schemas.microsoft.com/office/drawing/2014/main" id="{47BAC9D9-DA7B-889A-90F9-36B4FF33BC2E}"/>
              </a:ext>
            </a:extLst>
          </p:cNvPr>
          <p:cNvSpPr/>
          <p:nvPr/>
        </p:nvSpPr>
        <p:spPr>
          <a:xfrm>
            <a:off x="440865" y="2592753"/>
            <a:ext cx="290778" cy="827670"/>
          </a:xfrm>
          <a:prstGeom prst="roundRect">
            <a:avLst>
              <a:gd name="adj" fmla="val 0"/>
            </a:avLst>
          </a:prstGeom>
          <a:noFill/>
          <a:ln w="28575" cap="flat" cmpd="sng">
            <a:solidFill>
              <a:schemeClr val="bg2"/>
            </a:solidFill>
            <a:prstDash val="solid"/>
            <a:round/>
            <a:headEnd type="none" w="med" len="med"/>
            <a:tailEnd type="none" w="med" len="med"/>
          </a:ln>
        </p:spPr>
        <p:txBody>
          <a:bodyPr spcFirstLastPara="1" wrap="square" lIns="91425" tIns="91425" rIns="91425" bIns="91425" anchor="ctr" anchorCtr="0">
            <a:noAutofit/>
          </a:bodyPr>
          <a:lstStyle/>
          <a:p>
            <a:pPr algn="ctr"/>
            <a:r>
              <a:rPr lang="en-IN" sz="800" dirty="0">
                <a:solidFill>
                  <a:schemeClr val="lt1"/>
                </a:solidFill>
                <a:latin typeface="Aldrich"/>
                <a:cs typeface="Lexend"/>
                <a:sym typeface="Lexend"/>
              </a:rPr>
              <a:t>HEALTH</a:t>
            </a:r>
          </a:p>
        </p:txBody>
      </p:sp>
      <p:cxnSp>
        <p:nvCxnSpPr>
          <p:cNvPr id="25" name="Straight Connector 24">
            <a:extLst>
              <a:ext uri="{FF2B5EF4-FFF2-40B4-BE49-F238E27FC236}">
                <a16:creationId xmlns:a16="http://schemas.microsoft.com/office/drawing/2014/main" id="{04F9E14B-E9EF-32F4-99A8-1AC4EBA55572}"/>
              </a:ext>
            </a:extLst>
          </p:cNvPr>
          <p:cNvCxnSpPr>
            <a:cxnSpLocks/>
          </p:cNvCxnSpPr>
          <p:nvPr/>
        </p:nvCxnSpPr>
        <p:spPr>
          <a:xfrm>
            <a:off x="2434998" y="2784021"/>
            <a:ext cx="6259966"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C39B31DC-37B7-317F-0D10-795D37D48721}"/>
              </a:ext>
            </a:extLst>
          </p:cNvPr>
          <p:cNvPicPr>
            <a:picLocks noChangeAspect="1"/>
          </p:cNvPicPr>
          <p:nvPr/>
        </p:nvPicPr>
        <p:blipFill>
          <a:blip r:embed="rId6"/>
          <a:stretch>
            <a:fillRect/>
          </a:stretch>
        </p:blipFill>
        <p:spPr>
          <a:xfrm>
            <a:off x="731643" y="3445563"/>
            <a:ext cx="8237764" cy="615982"/>
          </a:xfrm>
          <a:prstGeom prst="rect">
            <a:avLst/>
          </a:prstGeom>
        </p:spPr>
      </p:pic>
      <p:pic>
        <p:nvPicPr>
          <p:cNvPr id="32" name="Picture 31">
            <a:extLst>
              <a:ext uri="{FF2B5EF4-FFF2-40B4-BE49-F238E27FC236}">
                <a16:creationId xmlns:a16="http://schemas.microsoft.com/office/drawing/2014/main" id="{659F3E5C-BFC4-9818-DCC1-80C4BBE4A54E}"/>
              </a:ext>
            </a:extLst>
          </p:cNvPr>
          <p:cNvPicPr>
            <a:picLocks noChangeAspect="1"/>
          </p:cNvPicPr>
          <p:nvPr/>
        </p:nvPicPr>
        <p:blipFill>
          <a:blip r:embed="rId7"/>
          <a:stretch>
            <a:fillRect/>
          </a:stretch>
        </p:blipFill>
        <p:spPr>
          <a:xfrm>
            <a:off x="731655" y="4061544"/>
            <a:ext cx="8237752" cy="650349"/>
          </a:xfrm>
          <a:prstGeom prst="rect">
            <a:avLst/>
          </a:prstGeom>
        </p:spPr>
      </p:pic>
      <p:sp>
        <p:nvSpPr>
          <p:cNvPr id="33" name="Google Shape;2946;p68">
            <a:extLst>
              <a:ext uri="{FF2B5EF4-FFF2-40B4-BE49-F238E27FC236}">
                <a16:creationId xmlns:a16="http://schemas.microsoft.com/office/drawing/2014/main" id="{943F4752-243D-5DD6-E264-99863B5EAF17}"/>
              </a:ext>
            </a:extLst>
          </p:cNvPr>
          <p:cNvSpPr/>
          <p:nvPr/>
        </p:nvSpPr>
        <p:spPr>
          <a:xfrm>
            <a:off x="440865" y="3444761"/>
            <a:ext cx="290778" cy="650349"/>
          </a:xfrm>
          <a:prstGeom prst="roundRect">
            <a:avLst>
              <a:gd name="adj" fmla="val 0"/>
            </a:avLst>
          </a:prstGeom>
          <a:noFill/>
          <a:ln w="28575" cap="flat" cmpd="sng">
            <a:solidFill>
              <a:schemeClr val="bg2"/>
            </a:solidFill>
            <a:prstDash val="solid"/>
            <a:round/>
            <a:headEnd type="none" w="med" len="med"/>
            <a:tailEnd type="none" w="med" len="med"/>
          </a:ln>
        </p:spPr>
        <p:txBody>
          <a:bodyPr spcFirstLastPara="1" wrap="square" lIns="91425" tIns="91425" rIns="91425" bIns="91425" anchor="ctr" anchorCtr="0">
            <a:noAutofit/>
          </a:bodyPr>
          <a:lstStyle/>
          <a:p>
            <a:pPr algn="ctr"/>
            <a:r>
              <a:rPr lang="en-IN" sz="800" dirty="0">
                <a:solidFill>
                  <a:schemeClr val="lt1"/>
                </a:solidFill>
                <a:latin typeface="Aldrich"/>
                <a:cs typeface="Lexend"/>
                <a:sym typeface="Lexend"/>
              </a:rPr>
              <a:t>CHI PS</a:t>
            </a:r>
          </a:p>
        </p:txBody>
      </p:sp>
      <p:cxnSp>
        <p:nvCxnSpPr>
          <p:cNvPr id="34" name="Straight Connector 33">
            <a:extLst>
              <a:ext uri="{FF2B5EF4-FFF2-40B4-BE49-F238E27FC236}">
                <a16:creationId xmlns:a16="http://schemas.microsoft.com/office/drawing/2014/main" id="{95B3A18C-3B4A-9E30-9EE1-DAAC16B77C2B}"/>
              </a:ext>
            </a:extLst>
          </p:cNvPr>
          <p:cNvCxnSpPr>
            <a:cxnSpLocks/>
          </p:cNvCxnSpPr>
          <p:nvPr/>
        </p:nvCxnSpPr>
        <p:spPr>
          <a:xfrm>
            <a:off x="3177268" y="3717471"/>
            <a:ext cx="4584246"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16E00781-DBEE-E96E-9A5F-81C8BAE0BBD6}"/>
              </a:ext>
            </a:extLst>
          </p:cNvPr>
          <p:cNvCxnSpPr>
            <a:cxnSpLocks/>
          </p:cNvCxnSpPr>
          <p:nvPr/>
        </p:nvCxnSpPr>
        <p:spPr>
          <a:xfrm>
            <a:off x="3463018" y="4297136"/>
            <a:ext cx="4584246"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97D7BF33-F1BC-028C-1BAA-E977B037BE82}"/>
              </a:ext>
            </a:extLst>
          </p:cNvPr>
          <p:cNvSpPr txBox="1"/>
          <p:nvPr/>
        </p:nvSpPr>
        <p:spPr>
          <a:xfrm>
            <a:off x="8787900" y="4808341"/>
            <a:ext cx="356100" cy="269507"/>
          </a:xfrm>
          <a:prstGeom prst="rect">
            <a:avLst/>
          </a:prstGeom>
          <a:noFill/>
          <a:ln>
            <a:noFill/>
          </a:ln>
        </p:spPr>
        <p:txBody>
          <a:bodyPr spcFirstLastPara="1" wrap="square" lIns="91425" tIns="0" rIns="91425" bIns="91425" anchor="t" anchorCtr="0">
            <a:noAutofit/>
          </a:bodyPr>
          <a:lstStyle>
            <a:defPPr marR="0" lvl="0" algn="l" rtl="0">
              <a:lnSpc>
                <a:spcPct val="100000"/>
              </a:lnSpc>
              <a:spcBef>
                <a:spcPts val="0"/>
              </a:spcBef>
              <a:spcAft>
                <a:spcPts val="0"/>
              </a:spcAft>
            </a:defPPr>
            <a:lvl1pPr marL="0" indent="0" algn="ctr">
              <a:buClr>
                <a:schemeClr val="lt1"/>
              </a:buClr>
              <a:buSzPts val="12000"/>
              <a:buFont typeface="Aldrich"/>
              <a:buNone/>
              <a:defRPr sz="12000">
                <a:solidFill>
                  <a:schemeClr val="lt2"/>
                </a:solidFill>
                <a:latin typeface="Aldrich"/>
                <a:ea typeface="Aldrich"/>
                <a:cs typeface="Aldrich"/>
                <a:sym typeface="Aldrich"/>
              </a:defRPr>
            </a:lvl1pPr>
            <a:lvl2pPr algn="ctr">
              <a:buClr>
                <a:schemeClr val="lt1"/>
              </a:buClr>
              <a:buSzPts val="12000"/>
              <a:buFont typeface="Aldrich"/>
              <a:buNone/>
              <a:defRPr sz="12000">
                <a:solidFill>
                  <a:schemeClr val="lt1"/>
                </a:solidFill>
                <a:latin typeface="Aldrich"/>
                <a:ea typeface="Aldrich"/>
                <a:cs typeface="Aldrich"/>
                <a:sym typeface="Aldrich"/>
              </a:defRPr>
            </a:lvl2pPr>
            <a:lvl3pPr algn="ctr">
              <a:buClr>
                <a:schemeClr val="lt1"/>
              </a:buClr>
              <a:buSzPts val="12000"/>
              <a:buFont typeface="Aldrich"/>
              <a:buNone/>
              <a:defRPr sz="12000">
                <a:solidFill>
                  <a:schemeClr val="lt1"/>
                </a:solidFill>
                <a:latin typeface="Aldrich"/>
                <a:ea typeface="Aldrich"/>
                <a:cs typeface="Aldrich"/>
                <a:sym typeface="Aldrich"/>
              </a:defRPr>
            </a:lvl3pPr>
            <a:lvl4pPr algn="ctr">
              <a:buClr>
                <a:schemeClr val="lt1"/>
              </a:buClr>
              <a:buSzPts val="12000"/>
              <a:buFont typeface="Aldrich"/>
              <a:buNone/>
              <a:defRPr sz="12000">
                <a:solidFill>
                  <a:schemeClr val="lt1"/>
                </a:solidFill>
                <a:latin typeface="Aldrich"/>
                <a:ea typeface="Aldrich"/>
                <a:cs typeface="Aldrich"/>
                <a:sym typeface="Aldrich"/>
              </a:defRPr>
            </a:lvl4pPr>
            <a:lvl5pPr algn="ctr">
              <a:buClr>
                <a:schemeClr val="lt1"/>
              </a:buClr>
              <a:buSzPts val="12000"/>
              <a:buFont typeface="Aldrich"/>
              <a:buNone/>
              <a:defRPr sz="12000">
                <a:solidFill>
                  <a:schemeClr val="lt1"/>
                </a:solidFill>
                <a:latin typeface="Aldrich"/>
                <a:ea typeface="Aldrich"/>
                <a:cs typeface="Aldrich"/>
                <a:sym typeface="Aldrich"/>
              </a:defRPr>
            </a:lvl5pPr>
            <a:lvl6pPr algn="ctr">
              <a:buClr>
                <a:schemeClr val="lt1"/>
              </a:buClr>
              <a:buSzPts val="12000"/>
              <a:buFont typeface="Aldrich"/>
              <a:buNone/>
              <a:defRPr sz="12000">
                <a:solidFill>
                  <a:schemeClr val="lt1"/>
                </a:solidFill>
                <a:latin typeface="Aldrich"/>
                <a:ea typeface="Aldrich"/>
                <a:cs typeface="Aldrich"/>
                <a:sym typeface="Aldrich"/>
              </a:defRPr>
            </a:lvl6pPr>
            <a:lvl7pPr algn="ctr">
              <a:buClr>
                <a:schemeClr val="lt1"/>
              </a:buClr>
              <a:buSzPts val="12000"/>
              <a:buFont typeface="Aldrich"/>
              <a:buNone/>
              <a:defRPr sz="12000">
                <a:solidFill>
                  <a:schemeClr val="lt1"/>
                </a:solidFill>
                <a:latin typeface="Aldrich"/>
                <a:ea typeface="Aldrich"/>
                <a:cs typeface="Aldrich"/>
                <a:sym typeface="Aldrich"/>
              </a:defRPr>
            </a:lvl7pPr>
            <a:lvl8pPr algn="ctr">
              <a:buClr>
                <a:schemeClr val="lt1"/>
              </a:buClr>
              <a:buSzPts val="12000"/>
              <a:buFont typeface="Aldrich"/>
              <a:buNone/>
              <a:defRPr sz="12000">
                <a:solidFill>
                  <a:schemeClr val="lt1"/>
                </a:solidFill>
                <a:latin typeface="Aldrich"/>
                <a:ea typeface="Aldrich"/>
                <a:cs typeface="Aldrich"/>
                <a:sym typeface="Aldrich"/>
              </a:defRPr>
            </a:lvl8pPr>
            <a:lvl9pPr algn="ctr">
              <a:buClr>
                <a:schemeClr val="lt1"/>
              </a:buClr>
              <a:buSzPts val="12000"/>
              <a:buFont typeface="Aldrich"/>
              <a:buNone/>
              <a:defRPr sz="12000">
                <a:solidFill>
                  <a:schemeClr val="lt1"/>
                </a:solidFill>
                <a:latin typeface="Aldrich"/>
                <a:ea typeface="Aldrich"/>
                <a:cs typeface="Aldrich"/>
                <a:sym typeface="Aldrich"/>
              </a:defRPr>
            </a:lvl9pPr>
          </a:lstStyle>
          <a:p>
            <a:r>
              <a:rPr lang="en-IN" sz="1600" dirty="0"/>
              <a:t>7</a:t>
            </a:r>
          </a:p>
        </p:txBody>
      </p:sp>
    </p:spTree>
    <p:extLst>
      <p:ext uri="{BB962C8B-B14F-4D97-AF65-F5344CB8AC3E}">
        <p14:creationId xmlns:p14="http://schemas.microsoft.com/office/powerpoint/2010/main" val="88435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943"/>
        <p:cNvGrpSpPr/>
        <p:nvPr/>
      </p:nvGrpSpPr>
      <p:grpSpPr>
        <a:xfrm>
          <a:off x="0" y="0"/>
          <a:ext cx="0" cy="0"/>
          <a:chOff x="0" y="0"/>
          <a:chExt cx="0" cy="0"/>
        </a:xfrm>
      </p:grpSpPr>
      <p:sp>
        <p:nvSpPr>
          <p:cNvPr id="4" name="TextBox 3">
            <a:extLst>
              <a:ext uri="{FF2B5EF4-FFF2-40B4-BE49-F238E27FC236}">
                <a16:creationId xmlns:a16="http://schemas.microsoft.com/office/drawing/2014/main" id="{5EB11B99-FAA4-3E02-7CA9-5EC0F296A4D6}"/>
              </a:ext>
            </a:extLst>
          </p:cNvPr>
          <p:cNvSpPr txBox="1"/>
          <p:nvPr/>
        </p:nvSpPr>
        <p:spPr>
          <a:xfrm>
            <a:off x="1015139" y="0"/>
            <a:ext cx="7260956" cy="369332"/>
          </a:xfrm>
          <a:prstGeom prst="rect">
            <a:avLst/>
          </a:prstGeom>
          <a:noFill/>
        </p:spPr>
        <p:txBody>
          <a:bodyPr wrap="square">
            <a:spAutoFit/>
          </a:bodyPr>
          <a:lstStyle/>
          <a:p>
            <a:pPr marL="0" lvl="0" indent="0" algn="ctr" rtl="0">
              <a:spcBef>
                <a:spcPts val="0"/>
              </a:spcBef>
              <a:spcAft>
                <a:spcPts val="0"/>
              </a:spcAft>
              <a:buNone/>
            </a:pPr>
            <a:r>
              <a:rPr lang="en-IN" sz="1800" dirty="0">
                <a:solidFill>
                  <a:schemeClr val="dk2"/>
                </a:solidFill>
                <a:latin typeface="Aldrich"/>
                <a:ea typeface="Aldrich"/>
                <a:cs typeface="Aldrich"/>
                <a:sym typeface="Aldrich"/>
              </a:rPr>
              <a:t>B. Application Failures in AI</a:t>
            </a:r>
          </a:p>
        </p:txBody>
      </p:sp>
      <p:sp>
        <p:nvSpPr>
          <p:cNvPr id="9" name="Google Shape;3241;p79">
            <a:extLst>
              <a:ext uri="{FF2B5EF4-FFF2-40B4-BE49-F238E27FC236}">
                <a16:creationId xmlns:a16="http://schemas.microsoft.com/office/drawing/2014/main" id="{C79AF113-B089-E8F8-6AAA-08BDE7E2D4D0}"/>
              </a:ext>
            </a:extLst>
          </p:cNvPr>
          <p:cNvSpPr txBox="1">
            <a:spLocks/>
          </p:cNvSpPr>
          <p:nvPr/>
        </p:nvSpPr>
        <p:spPr>
          <a:xfrm>
            <a:off x="4853668" y="4746270"/>
            <a:ext cx="2787490" cy="79446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bg1"/>
              </a:buClr>
            </a:pPr>
            <a:r>
              <a:rPr lang="en-US" sz="800" dirty="0">
                <a:solidFill>
                  <a:schemeClr val="bg1"/>
                </a:solidFill>
              </a:rPr>
              <a:t>Figure 2</a:t>
            </a:r>
          </a:p>
        </p:txBody>
      </p:sp>
      <p:sp>
        <p:nvSpPr>
          <p:cNvPr id="10" name="Google Shape;3241;p79">
            <a:extLst>
              <a:ext uri="{FF2B5EF4-FFF2-40B4-BE49-F238E27FC236}">
                <a16:creationId xmlns:a16="http://schemas.microsoft.com/office/drawing/2014/main" id="{330A95FB-6AE1-60DD-248A-A446BC60167E}"/>
              </a:ext>
            </a:extLst>
          </p:cNvPr>
          <p:cNvSpPr txBox="1">
            <a:spLocks/>
          </p:cNvSpPr>
          <p:nvPr/>
        </p:nvSpPr>
        <p:spPr>
          <a:xfrm>
            <a:off x="224726" y="562070"/>
            <a:ext cx="2626962" cy="79446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lgn="just">
              <a:buClr>
                <a:schemeClr val="bg1"/>
              </a:buClr>
              <a:buFont typeface="Arial" panose="020B0604020202020204" pitchFamily="34" charset="0"/>
              <a:buChar char="•"/>
            </a:pPr>
            <a:r>
              <a:rPr lang="en-US" dirty="0">
                <a:solidFill>
                  <a:schemeClr val="bg1"/>
                </a:solidFill>
              </a:rPr>
              <a:t>Applications that may result in downfall of AI are:</a:t>
            </a:r>
          </a:p>
          <a:p>
            <a:pPr marL="285750" indent="-285750" algn="just">
              <a:buClr>
                <a:schemeClr val="bg1"/>
              </a:buClr>
              <a:buFont typeface="Wingdings" panose="05000000000000000000" pitchFamily="2" charset="2"/>
              <a:buChar char="Ø"/>
            </a:pPr>
            <a:r>
              <a:rPr lang="en-US" dirty="0">
                <a:solidFill>
                  <a:schemeClr val="bg1"/>
                </a:solidFill>
              </a:rPr>
              <a:t>Data Collection without permissions (images, videos etc.)</a:t>
            </a:r>
          </a:p>
          <a:p>
            <a:pPr marL="285750" indent="-285750" algn="just">
              <a:buClr>
                <a:schemeClr val="bg1"/>
              </a:buClr>
              <a:buFont typeface="Wingdings" panose="05000000000000000000" pitchFamily="2" charset="2"/>
              <a:buChar char="Ø"/>
            </a:pPr>
            <a:r>
              <a:rPr lang="en-US" dirty="0">
                <a:solidFill>
                  <a:schemeClr val="bg1"/>
                </a:solidFill>
              </a:rPr>
              <a:t>Politics</a:t>
            </a:r>
          </a:p>
          <a:p>
            <a:pPr marL="285750" indent="-285750" algn="just">
              <a:buClr>
                <a:schemeClr val="bg1"/>
              </a:buClr>
              <a:buFont typeface="Wingdings" panose="05000000000000000000" pitchFamily="2" charset="2"/>
              <a:buChar char="Ø"/>
            </a:pPr>
            <a:r>
              <a:rPr lang="en-US" dirty="0">
                <a:solidFill>
                  <a:schemeClr val="bg1"/>
                </a:solidFill>
              </a:rPr>
              <a:t>Deepfakes</a:t>
            </a:r>
          </a:p>
          <a:p>
            <a:pPr marL="285750" indent="-285750" algn="just">
              <a:buClr>
                <a:schemeClr val="bg1"/>
              </a:buClr>
              <a:buFont typeface="Wingdings" panose="05000000000000000000" pitchFamily="2" charset="2"/>
              <a:buChar char="Ø"/>
            </a:pPr>
            <a:r>
              <a:rPr lang="en-US" dirty="0">
                <a:solidFill>
                  <a:schemeClr val="bg1"/>
                </a:solidFill>
              </a:rPr>
              <a:t>Learning for students as students may cheat to pass the exams in schools</a:t>
            </a:r>
          </a:p>
          <a:p>
            <a:pPr marL="285750" indent="-285750" algn="just">
              <a:buClr>
                <a:schemeClr val="bg1"/>
              </a:buClr>
              <a:buFont typeface="Wingdings" panose="05000000000000000000" pitchFamily="2" charset="2"/>
              <a:buChar char="Ø"/>
            </a:pPr>
            <a:r>
              <a:rPr lang="en-US" dirty="0">
                <a:solidFill>
                  <a:schemeClr val="bg1"/>
                </a:solidFill>
              </a:rPr>
              <a:t>Health Data breaches</a:t>
            </a:r>
          </a:p>
          <a:p>
            <a:pPr marL="285750" indent="-285750" algn="just">
              <a:buClr>
                <a:schemeClr val="bg1"/>
              </a:buClr>
              <a:buFont typeface="Wingdings" panose="05000000000000000000" pitchFamily="2" charset="2"/>
              <a:buChar char="Ø"/>
            </a:pPr>
            <a:r>
              <a:rPr lang="en-US" dirty="0">
                <a:solidFill>
                  <a:schemeClr val="bg1"/>
                </a:solidFill>
              </a:rPr>
              <a:t>Data Privacy breaches</a:t>
            </a:r>
          </a:p>
          <a:p>
            <a:pPr marL="285750" indent="-285750" algn="just">
              <a:buClr>
                <a:schemeClr val="bg1"/>
              </a:buClr>
              <a:buFont typeface="Wingdings" panose="05000000000000000000" pitchFamily="2" charset="2"/>
              <a:buChar char="Ø"/>
            </a:pPr>
            <a:endParaRPr lang="en-US" dirty="0">
              <a:solidFill>
                <a:schemeClr val="bg1"/>
              </a:solidFill>
            </a:endParaRPr>
          </a:p>
          <a:p>
            <a:pPr marL="285750" indent="-285750" algn="just">
              <a:buClr>
                <a:schemeClr val="bg1"/>
              </a:buClr>
              <a:buFont typeface="Wingdings" panose="05000000000000000000" pitchFamily="2" charset="2"/>
              <a:buChar char="Ø"/>
            </a:pPr>
            <a:endParaRPr lang="en-US" dirty="0">
              <a:solidFill>
                <a:schemeClr val="bg1"/>
              </a:solidFill>
            </a:endParaRPr>
          </a:p>
          <a:p>
            <a:pPr marL="285750" indent="-285750" algn="just">
              <a:buClr>
                <a:schemeClr val="bg1"/>
              </a:buClr>
              <a:buFont typeface="Wingdings" panose="05000000000000000000" pitchFamily="2" charset="2"/>
              <a:buChar char="Ø"/>
            </a:pPr>
            <a:endParaRPr lang="en-US" dirty="0">
              <a:solidFill>
                <a:schemeClr val="bg1"/>
              </a:solidFill>
            </a:endParaRPr>
          </a:p>
          <a:p>
            <a:pPr marL="285750" indent="-285750" algn="just">
              <a:buClr>
                <a:schemeClr val="bg1"/>
              </a:buClr>
              <a:buFont typeface="Arial" panose="020B0604020202020204" pitchFamily="34" charset="0"/>
              <a:buChar char="•"/>
            </a:pPr>
            <a:endParaRPr lang="en-US" dirty="0">
              <a:solidFill>
                <a:schemeClr val="bg1"/>
              </a:solidFill>
            </a:endParaRPr>
          </a:p>
        </p:txBody>
      </p:sp>
      <p:pic>
        <p:nvPicPr>
          <p:cNvPr id="1026" name="Picture 2">
            <a:extLst>
              <a:ext uri="{FF2B5EF4-FFF2-40B4-BE49-F238E27FC236}">
                <a16:creationId xmlns:a16="http://schemas.microsoft.com/office/drawing/2014/main" id="{8CD35DE2-7403-1D56-3541-E19424754F8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652"/>
          <a:stretch/>
        </p:blipFill>
        <p:spPr bwMode="auto">
          <a:xfrm>
            <a:off x="2976125" y="345591"/>
            <a:ext cx="5943149" cy="445231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Rounded Corners 1">
            <a:extLst>
              <a:ext uri="{FF2B5EF4-FFF2-40B4-BE49-F238E27FC236}">
                <a16:creationId xmlns:a16="http://schemas.microsoft.com/office/drawing/2014/main" id="{CD6B8532-0B82-131F-981B-BF761B2E5081}"/>
              </a:ext>
            </a:extLst>
          </p:cNvPr>
          <p:cNvSpPr/>
          <p:nvPr/>
        </p:nvSpPr>
        <p:spPr>
          <a:xfrm>
            <a:off x="4735285" y="2188029"/>
            <a:ext cx="228601" cy="1020535"/>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Rounded Corners 2">
            <a:extLst>
              <a:ext uri="{FF2B5EF4-FFF2-40B4-BE49-F238E27FC236}">
                <a16:creationId xmlns:a16="http://schemas.microsoft.com/office/drawing/2014/main" id="{DE51A90A-2213-6C7F-2896-1D780A494A7E}"/>
              </a:ext>
            </a:extLst>
          </p:cNvPr>
          <p:cNvSpPr/>
          <p:nvPr/>
        </p:nvSpPr>
        <p:spPr>
          <a:xfrm>
            <a:off x="5347607" y="1755321"/>
            <a:ext cx="734786" cy="155122"/>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Rounded Corners 5">
            <a:extLst>
              <a:ext uri="{FF2B5EF4-FFF2-40B4-BE49-F238E27FC236}">
                <a16:creationId xmlns:a16="http://schemas.microsoft.com/office/drawing/2014/main" id="{5B94C4D8-69AD-2FEF-FC48-EB7C77358B39}"/>
              </a:ext>
            </a:extLst>
          </p:cNvPr>
          <p:cNvSpPr/>
          <p:nvPr/>
        </p:nvSpPr>
        <p:spPr>
          <a:xfrm>
            <a:off x="8376557" y="3763736"/>
            <a:ext cx="261257" cy="114300"/>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Rounded Corners 7">
            <a:extLst>
              <a:ext uri="{FF2B5EF4-FFF2-40B4-BE49-F238E27FC236}">
                <a16:creationId xmlns:a16="http://schemas.microsoft.com/office/drawing/2014/main" id="{1FDB019A-B4D6-26E3-C6AE-44E5C59C9258}"/>
              </a:ext>
            </a:extLst>
          </p:cNvPr>
          <p:cNvSpPr/>
          <p:nvPr/>
        </p:nvSpPr>
        <p:spPr>
          <a:xfrm>
            <a:off x="5510893" y="1445079"/>
            <a:ext cx="1102178" cy="310242"/>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Rectangle: Rounded Corners 10">
            <a:extLst>
              <a:ext uri="{FF2B5EF4-FFF2-40B4-BE49-F238E27FC236}">
                <a16:creationId xmlns:a16="http://schemas.microsoft.com/office/drawing/2014/main" id="{CF493753-02CA-C1F6-4901-D22D971D4FB1}"/>
              </a:ext>
            </a:extLst>
          </p:cNvPr>
          <p:cNvSpPr/>
          <p:nvPr/>
        </p:nvSpPr>
        <p:spPr>
          <a:xfrm>
            <a:off x="8276095" y="562069"/>
            <a:ext cx="643179" cy="152853"/>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Rounded Corners 11">
            <a:extLst>
              <a:ext uri="{FF2B5EF4-FFF2-40B4-BE49-F238E27FC236}">
                <a16:creationId xmlns:a16="http://schemas.microsoft.com/office/drawing/2014/main" id="{AF41BF94-9C40-C3B3-7CA0-1BDEE9664832}"/>
              </a:ext>
            </a:extLst>
          </p:cNvPr>
          <p:cNvSpPr/>
          <p:nvPr/>
        </p:nvSpPr>
        <p:spPr>
          <a:xfrm>
            <a:off x="7911193" y="2506436"/>
            <a:ext cx="228601" cy="791935"/>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Rounded Corners 12">
            <a:extLst>
              <a:ext uri="{FF2B5EF4-FFF2-40B4-BE49-F238E27FC236}">
                <a16:creationId xmlns:a16="http://schemas.microsoft.com/office/drawing/2014/main" id="{AF4F09B9-71CD-E0B5-A6D2-8006261724CD}"/>
              </a:ext>
            </a:extLst>
          </p:cNvPr>
          <p:cNvSpPr/>
          <p:nvPr/>
        </p:nvSpPr>
        <p:spPr>
          <a:xfrm>
            <a:off x="5690507" y="3575957"/>
            <a:ext cx="391886" cy="155122"/>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Rounded Corners 13">
            <a:extLst>
              <a:ext uri="{FF2B5EF4-FFF2-40B4-BE49-F238E27FC236}">
                <a16:creationId xmlns:a16="http://schemas.microsoft.com/office/drawing/2014/main" id="{CECA9F80-9B73-399B-8DAB-F86393EDCB98}"/>
              </a:ext>
            </a:extLst>
          </p:cNvPr>
          <p:cNvSpPr/>
          <p:nvPr/>
        </p:nvSpPr>
        <p:spPr>
          <a:xfrm>
            <a:off x="6555921" y="369332"/>
            <a:ext cx="1720174" cy="455261"/>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Rounded Corners 14">
            <a:extLst>
              <a:ext uri="{FF2B5EF4-FFF2-40B4-BE49-F238E27FC236}">
                <a16:creationId xmlns:a16="http://schemas.microsoft.com/office/drawing/2014/main" id="{5BC0D256-6748-D559-2391-95F2B2E076C7}"/>
              </a:ext>
            </a:extLst>
          </p:cNvPr>
          <p:cNvSpPr/>
          <p:nvPr/>
        </p:nvSpPr>
        <p:spPr>
          <a:xfrm>
            <a:off x="3812721" y="1839784"/>
            <a:ext cx="604158" cy="155122"/>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58F9A49B-A3B9-8B48-BBF7-F6B33C8BF326}"/>
              </a:ext>
            </a:extLst>
          </p:cNvPr>
          <p:cNvSpPr txBox="1"/>
          <p:nvPr/>
        </p:nvSpPr>
        <p:spPr>
          <a:xfrm>
            <a:off x="8787900" y="4808341"/>
            <a:ext cx="356100" cy="269507"/>
          </a:xfrm>
          <a:prstGeom prst="rect">
            <a:avLst/>
          </a:prstGeom>
          <a:noFill/>
          <a:ln>
            <a:noFill/>
          </a:ln>
        </p:spPr>
        <p:txBody>
          <a:bodyPr spcFirstLastPara="1" wrap="square" lIns="91425" tIns="0" rIns="91425" bIns="91425" anchor="t" anchorCtr="0">
            <a:noAutofit/>
          </a:bodyPr>
          <a:lstStyle>
            <a:defPPr marR="0" lvl="0" algn="l" rtl="0">
              <a:lnSpc>
                <a:spcPct val="100000"/>
              </a:lnSpc>
              <a:spcBef>
                <a:spcPts val="0"/>
              </a:spcBef>
              <a:spcAft>
                <a:spcPts val="0"/>
              </a:spcAft>
            </a:defPPr>
            <a:lvl1pPr marL="0" indent="0" algn="ctr">
              <a:buClr>
                <a:schemeClr val="lt1"/>
              </a:buClr>
              <a:buSzPts val="12000"/>
              <a:buFont typeface="Aldrich"/>
              <a:buNone/>
              <a:defRPr sz="12000">
                <a:solidFill>
                  <a:schemeClr val="lt2"/>
                </a:solidFill>
                <a:latin typeface="Aldrich"/>
                <a:ea typeface="Aldrich"/>
                <a:cs typeface="Aldrich"/>
                <a:sym typeface="Aldrich"/>
              </a:defRPr>
            </a:lvl1pPr>
            <a:lvl2pPr algn="ctr">
              <a:buClr>
                <a:schemeClr val="lt1"/>
              </a:buClr>
              <a:buSzPts val="12000"/>
              <a:buFont typeface="Aldrich"/>
              <a:buNone/>
              <a:defRPr sz="12000">
                <a:solidFill>
                  <a:schemeClr val="lt1"/>
                </a:solidFill>
                <a:latin typeface="Aldrich"/>
                <a:ea typeface="Aldrich"/>
                <a:cs typeface="Aldrich"/>
                <a:sym typeface="Aldrich"/>
              </a:defRPr>
            </a:lvl2pPr>
            <a:lvl3pPr algn="ctr">
              <a:buClr>
                <a:schemeClr val="lt1"/>
              </a:buClr>
              <a:buSzPts val="12000"/>
              <a:buFont typeface="Aldrich"/>
              <a:buNone/>
              <a:defRPr sz="12000">
                <a:solidFill>
                  <a:schemeClr val="lt1"/>
                </a:solidFill>
                <a:latin typeface="Aldrich"/>
                <a:ea typeface="Aldrich"/>
                <a:cs typeface="Aldrich"/>
                <a:sym typeface="Aldrich"/>
              </a:defRPr>
            </a:lvl3pPr>
            <a:lvl4pPr algn="ctr">
              <a:buClr>
                <a:schemeClr val="lt1"/>
              </a:buClr>
              <a:buSzPts val="12000"/>
              <a:buFont typeface="Aldrich"/>
              <a:buNone/>
              <a:defRPr sz="12000">
                <a:solidFill>
                  <a:schemeClr val="lt1"/>
                </a:solidFill>
                <a:latin typeface="Aldrich"/>
                <a:ea typeface="Aldrich"/>
                <a:cs typeface="Aldrich"/>
                <a:sym typeface="Aldrich"/>
              </a:defRPr>
            </a:lvl4pPr>
            <a:lvl5pPr algn="ctr">
              <a:buClr>
                <a:schemeClr val="lt1"/>
              </a:buClr>
              <a:buSzPts val="12000"/>
              <a:buFont typeface="Aldrich"/>
              <a:buNone/>
              <a:defRPr sz="12000">
                <a:solidFill>
                  <a:schemeClr val="lt1"/>
                </a:solidFill>
                <a:latin typeface="Aldrich"/>
                <a:ea typeface="Aldrich"/>
                <a:cs typeface="Aldrich"/>
                <a:sym typeface="Aldrich"/>
              </a:defRPr>
            </a:lvl5pPr>
            <a:lvl6pPr algn="ctr">
              <a:buClr>
                <a:schemeClr val="lt1"/>
              </a:buClr>
              <a:buSzPts val="12000"/>
              <a:buFont typeface="Aldrich"/>
              <a:buNone/>
              <a:defRPr sz="12000">
                <a:solidFill>
                  <a:schemeClr val="lt1"/>
                </a:solidFill>
                <a:latin typeface="Aldrich"/>
                <a:ea typeface="Aldrich"/>
                <a:cs typeface="Aldrich"/>
                <a:sym typeface="Aldrich"/>
              </a:defRPr>
            </a:lvl6pPr>
            <a:lvl7pPr algn="ctr">
              <a:buClr>
                <a:schemeClr val="lt1"/>
              </a:buClr>
              <a:buSzPts val="12000"/>
              <a:buFont typeface="Aldrich"/>
              <a:buNone/>
              <a:defRPr sz="12000">
                <a:solidFill>
                  <a:schemeClr val="lt1"/>
                </a:solidFill>
                <a:latin typeface="Aldrich"/>
                <a:ea typeface="Aldrich"/>
                <a:cs typeface="Aldrich"/>
                <a:sym typeface="Aldrich"/>
              </a:defRPr>
            </a:lvl7pPr>
            <a:lvl8pPr algn="ctr">
              <a:buClr>
                <a:schemeClr val="lt1"/>
              </a:buClr>
              <a:buSzPts val="12000"/>
              <a:buFont typeface="Aldrich"/>
              <a:buNone/>
              <a:defRPr sz="12000">
                <a:solidFill>
                  <a:schemeClr val="lt1"/>
                </a:solidFill>
                <a:latin typeface="Aldrich"/>
                <a:ea typeface="Aldrich"/>
                <a:cs typeface="Aldrich"/>
                <a:sym typeface="Aldrich"/>
              </a:defRPr>
            </a:lvl8pPr>
            <a:lvl9pPr algn="ctr">
              <a:buClr>
                <a:schemeClr val="lt1"/>
              </a:buClr>
              <a:buSzPts val="12000"/>
              <a:buFont typeface="Aldrich"/>
              <a:buNone/>
              <a:defRPr sz="12000">
                <a:solidFill>
                  <a:schemeClr val="lt1"/>
                </a:solidFill>
                <a:latin typeface="Aldrich"/>
                <a:ea typeface="Aldrich"/>
                <a:cs typeface="Aldrich"/>
                <a:sym typeface="Aldrich"/>
              </a:defRPr>
            </a:lvl9pPr>
          </a:lstStyle>
          <a:p>
            <a:r>
              <a:rPr lang="en-IN" sz="1600" dirty="0"/>
              <a:t>8</a:t>
            </a:r>
          </a:p>
        </p:txBody>
      </p:sp>
    </p:spTree>
    <p:extLst>
      <p:ext uri="{BB962C8B-B14F-4D97-AF65-F5344CB8AC3E}">
        <p14:creationId xmlns:p14="http://schemas.microsoft.com/office/powerpoint/2010/main" val="2571715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Google Shape;3241;p79">
            <a:extLst>
              <a:ext uri="{FF2B5EF4-FFF2-40B4-BE49-F238E27FC236}">
                <a16:creationId xmlns:a16="http://schemas.microsoft.com/office/drawing/2014/main" id="{65F01849-7DB1-95ED-6965-966619E88BE2}"/>
              </a:ext>
            </a:extLst>
          </p:cNvPr>
          <p:cNvSpPr txBox="1">
            <a:spLocks/>
          </p:cNvSpPr>
          <p:nvPr/>
        </p:nvSpPr>
        <p:spPr>
          <a:xfrm>
            <a:off x="674491" y="282818"/>
            <a:ext cx="6363123" cy="831874"/>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buClr>
                <a:schemeClr val="bg1"/>
              </a:buClr>
            </a:pPr>
            <a:r>
              <a:rPr lang="en-US" sz="1200" dirty="0">
                <a:solidFill>
                  <a:schemeClr val="bg1"/>
                </a:solidFill>
              </a:rPr>
              <a:t>Sample News Articles highlighting failures in AI (Using K-train Summarization):</a:t>
            </a:r>
          </a:p>
        </p:txBody>
      </p:sp>
      <p:pic>
        <p:nvPicPr>
          <p:cNvPr id="27" name="Picture 26">
            <a:extLst>
              <a:ext uri="{FF2B5EF4-FFF2-40B4-BE49-F238E27FC236}">
                <a16:creationId xmlns:a16="http://schemas.microsoft.com/office/drawing/2014/main" id="{4CF9ADD3-5AE0-3999-0F0B-02BA016E154F}"/>
              </a:ext>
            </a:extLst>
          </p:cNvPr>
          <p:cNvPicPr>
            <a:picLocks noChangeAspect="1"/>
          </p:cNvPicPr>
          <p:nvPr/>
        </p:nvPicPr>
        <p:blipFill>
          <a:blip r:embed="rId2"/>
          <a:stretch>
            <a:fillRect/>
          </a:stretch>
        </p:blipFill>
        <p:spPr>
          <a:xfrm>
            <a:off x="769507" y="632166"/>
            <a:ext cx="8160158" cy="654084"/>
          </a:xfrm>
          <a:prstGeom prst="rect">
            <a:avLst/>
          </a:prstGeom>
        </p:spPr>
      </p:pic>
      <p:pic>
        <p:nvPicPr>
          <p:cNvPr id="29" name="Picture 28">
            <a:extLst>
              <a:ext uri="{FF2B5EF4-FFF2-40B4-BE49-F238E27FC236}">
                <a16:creationId xmlns:a16="http://schemas.microsoft.com/office/drawing/2014/main" id="{D773DC38-D020-C299-131A-79C7B4DD183E}"/>
              </a:ext>
            </a:extLst>
          </p:cNvPr>
          <p:cNvPicPr>
            <a:picLocks noChangeAspect="1"/>
          </p:cNvPicPr>
          <p:nvPr/>
        </p:nvPicPr>
        <p:blipFill>
          <a:blip r:embed="rId3"/>
          <a:stretch>
            <a:fillRect/>
          </a:stretch>
        </p:blipFill>
        <p:spPr>
          <a:xfrm>
            <a:off x="769506" y="1286250"/>
            <a:ext cx="8160157" cy="800141"/>
          </a:xfrm>
          <a:prstGeom prst="rect">
            <a:avLst/>
          </a:prstGeom>
        </p:spPr>
      </p:pic>
      <p:pic>
        <p:nvPicPr>
          <p:cNvPr id="31" name="Picture 30">
            <a:extLst>
              <a:ext uri="{FF2B5EF4-FFF2-40B4-BE49-F238E27FC236}">
                <a16:creationId xmlns:a16="http://schemas.microsoft.com/office/drawing/2014/main" id="{BB25A06B-776B-6D65-4315-C0D8D8BAE952}"/>
              </a:ext>
            </a:extLst>
          </p:cNvPr>
          <p:cNvPicPr>
            <a:picLocks noChangeAspect="1"/>
          </p:cNvPicPr>
          <p:nvPr/>
        </p:nvPicPr>
        <p:blipFill>
          <a:blip r:embed="rId4"/>
          <a:stretch>
            <a:fillRect/>
          </a:stretch>
        </p:blipFill>
        <p:spPr>
          <a:xfrm>
            <a:off x="769504" y="2086391"/>
            <a:ext cx="8160157" cy="863644"/>
          </a:xfrm>
          <a:prstGeom prst="rect">
            <a:avLst/>
          </a:prstGeom>
        </p:spPr>
      </p:pic>
      <p:cxnSp>
        <p:nvCxnSpPr>
          <p:cNvPr id="33" name="Straight Connector 32">
            <a:extLst>
              <a:ext uri="{FF2B5EF4-FFF2-40B4-BE49-F238E27FC236}">
                <a16:creationId xmlns:a16="http://schemas.microsoft.com/office/drawing/2014/main" id="{864A4A0D-199E-B600-2E7B-F7FA9F1755FA}"/>
              </a:ext>
            </a:extLst>
          </p:cNvPr>
          <p:cNvCxnSpPr/>
          <p:nvPr/>
        </p:nvCxnSpPr>
        <p:spPr>
          <a:xfrm>
            <a:off x="3020786" y="799188"/>
            <a:ext cx="4269921"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CD2A3896-7D63-9D10-73EB-E9FF9E6F2324}"/>
              </a:ext>
            </a:extLst>
          </p:cNvPr>
          <p:cNvCxnSpPr>
            <a:cxnSpLocks/>
          </p:cNvCxnSpPr>
          <p:nvPr/>
        </p:nvCxnSpPr>
        <p:spPr>
          <a:xfrm>
            <a:off x="1899557" y="1653716"/>
            <a:ext cx="6248400"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8BA0BD04-0B21-5B9C-1AAD-CDB1D7C031FA}"/>
              </a:ext>
            </a:extLst>
          </p:cNvPr>
          <p:cNvCxnSpPr/>
          <p:nvPr/>
        </p:nvCxnSpPr>
        <p:spPr>
          <a:xfrm>
            <a:off x="4438650" y="2412995"/>
            <a:ext cx="4269921"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pic>
        <p:nvPicPr>
          <p:cNvPr id="40" name="Picture 39">
            <a:extLst>
              <a:ext uri="{FF2B5EF4-FFF2-40B4-BE49-F238E27FC236}">
                <a16:creationId xmlns:a16="http://schemas.microsoft.com/office/drawing/2014/main" id="{3BE32FA3-25AC-D5C9-B028-DC661FB2BA66}"/>
              </a:ext>
            </a:extLst>
          </p:cNvPr>
          <p:cNvPicPr>
            <a:picLocks noChangeAspect="1"/>
          </p:cNvPicPr>
          <p:nvPr/>
        </p:nvPicPr>
        <p:blipFill>
          <a:blip r:embed="rId5"/>
          <a:stretch>
            <a:fillRect/>
          </a:stretch>
        </p:blipFill>
        <p:spPr>
          <a:xfrm>
            <a:off x="769502" y="2908295"/>
            <a:ext cx="8160156" cy="723937"/>
          </a:xfrm>
          <a:prstGeom prst="rect">
            <a:avLst/>
          </a:prstGeom>
        </p:spPr>
      </p:pic>
      <p:cxnSp>
        <p:nvCxnSpPr>
          <p:cNvPr id="41" name="Straight Connector 40">
            <a:extLst>
              <a:ext uri="{FF2B5EF4-FFF2-40B4-BE49-F238E27FC236}">
                <a16:creationId xmlns:a16="http://schemas.microsoft.com/office/drawing/2014/main" id="{AF95A848-9985-E416-3F5B-B205153E72FC}"/>
              </a:ext>
            </a:extLst>
          </p:cNvPr>
          <p:cNvCxnSpPr>
            <a:cxnSpLocks/>
          </p:cNvCxnSpPr>
          <p:nvPr/>
        </p:nvCxnSpPr>
        <p:spPr>
          <a:xfrm>
            <a:off x="3314700" y="3267524"/>
            <a:ext cx="5489121"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pic>
        <p:nvPicPr>
          <p:cNvPr id="44" name="Picture 43">
            <a:extLst>
              <a:ext uri="{FF2B5EF4-FFF2-40B4-BE49-F238E27FC236}">
                <a16:creationId xmlns:a16="http://schemas.microsoft.com/office/drawing/2014/main" id="{C91D8B16-946F-7BC6-A61A-C8055A4D507F}"/>
              </a:ext>
            </a:extLst>
          </p:cNvPr>
          <p:cNvPicPr>
            <a:picLocks noChangeAspect="1"/>
          </p:cNvPicPr>
          <p:nvPr/>
        </p:nvPicPr>
        <p:blipFill>
          <a:blip r:embed="rId6"/>
          <a:stretch>
            <a:fillRect/>
          </a:stretch>
        </p:blipFill>
        <p:spPr>
          <a:xfrm>
            <a:off x="769499" y="3632232"/>
            <a:ext cx="8160156" cy="654084"/>
          </a:xfrm>
          <a:prstGeom prst="rect">
            <a:avLst/>
          </a:prstGeom>
        </p:spPr>
      </p:pic>
      <p:cxnSp>
        <p:nvCxnSpPr>
          <p:cNvPr id="53" name="Straight Connector 52">
            <a:extLst>
              <a:ext uri="{FF2B5EF4-FFF2-40B4-BE49-F238E27FC236}">
                <a16:creationId xmlns:a16="http://schemas.microsoft.com/office/drawing/2014/main" id="{932EE8C1-D742-9DB4-2A88-39EDDDFEA1FA}"/>
              </a:ext>
            </a:extLst>
          </p:cNvPr>
          <p:cNvCxnSpPr>
            <a:cxnSpLocks/>
          </p:cNvCxnSpPr>
          <p:nvPr/>
        </p:nvCxnSpPr>
        <p:spPr>
          <a:xfrm>
            <a:off x="1755321" y="4187366"/>
            <a:ext cx="5927263"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98467433-B14B-E37D-D36E-0C58664BD056}"/>
              </a:ext>
            </a:extLst>
          </p:cNvPr>
          <p:cNvSpPr txBox="1"/>
          <p:nvPr/>
        </p:nvSpPr>
        <p:spPr>
          <a:xfrm>
            <a:off x="8787900" y="4808341"/>
            <a:ext cx="356100" cy="269507"/>
          </a:xfrm>
          <a:prstGeom prst="rect">
            <a:avLst/>
          </a:prstGeom>
          <a:noFill/>
          <a:ln>
            <a:noFill/>
          </a:ln>
        </p:spPr>
        <p:txBody>
          <a:bodyPr spcFirstLastPara="1" wrap="square" lIns="91425" tIns="0" rIns="91425" bIns="91425" anchor="t" anchorCtr="0">
            <a:noAutofit/>
          </a:bodyPr>
          <a:lstStyle>
            <a:defPPr marR="0" lvl="0" algn="l" rtl="0">
              <a:lnSpc>
                <a:spcPct val="100000"/>
              </a:lnSpc>
              <a:spcBef>
                <a:spcPts val="0"/>
              </a:spcBef>
              <a:spcAft>
                <a:spcPts val="0"/>
              </a:spcAft>
            </a:defPPr>
            <a:lvl1pPr marL="0" indent="0" algn="ctr">
              <a:buClr>
                <a:schemeClr val="lt1"/>
              </a:buClr>
              <a:buSzPts val="12000"/>
              <a:buFont typeface="Aldrich"/>
              <a:buNone/>
              <a:defRPr sz="12000">
                <a:solidFill>
                  <a:schemeClr val="lt2"/>
                </a:solidFill>
                <a:latin typeface="Aldrich"/>
                <a:ea typeface="Aldrich"/>
                <a:cs typeface="Aldrich"/>
                <a:sym typeface="Aldrich"/>
              </a:defRPr>
            </a:lvl1pPr>
            <a:lvl2pPr algn="ctr">
              <a:buClr>
                <a:schemeClr val="lt1"/>
              </a:buClr>
              <a:buSzPts val="12000"/>
              <a:buFont typeface="Aldrich"/>
              <a:buNone/>
              <a:defRPr sz="12000">
                <a:solidFill>
                  <a:schemeClr val="lt1"/>
                </a:solidFill>
                <a:latin typeface="Aldrich"/>
                <a:ea typeface="Aldrich"/>
                <a:cs typeface="Aldrich"/>
                <a:sym typeface="Aldrich"/>
              </a:defRPr>
            </a:lvl2pPr>
            <a:lvl3pPr algn="ctr">
              <a:buClr>
                <a:schemeClr val="lt1"/>
              </a:buClr>
              <a:buSzPts val="12000"/>
              <a:buFont typeface="Aldrich"/>
              <a:buNone/>
              <a:defRPr sz="12000">
                <a:solidFill>
                  <a:schemeClr val="lt1"/>
                </a:solidFill>
                <a:latin typeface="Aldrich"/>
                <a:ea typeface="Aldrich"/>
                <a:cs typeface="Aldrich"/>
                <a:sym typeface="Aldrich"/>
              </a:defRPr>
            </a:lvl3pPr>
            <a:lvl4pPr algn="ctr">
              <a:buClr>
                <a:schemeClr val="lt1"/>
              </a:buClr>
              <a:buSzPts val="12000"/>
              <a:buFont typeface="Aldrich"/>
              <a:buNone/>
              <a:defRPr sz="12000">
                <a:solidFill>
                  <a:schemeClr val="lt1"/>
                </a:solidFill>
                <a:latin typeface="Aldrich"/>
                <a:ea typeface="Aldrich"/>
                <a:cs typeface="Aldrich"/>
                <a:sym typeface="Aldrich"/>
              </a:defRPr>
            </a:lvl4pPr>
            <a:lvl5pPr algn="ctr">
              <a:buClr>
                <a:schemeClr val="lt1"/>
              </a:buClr>
              <a:buSzPts val="12000"/>
              <a:buFont typeface="Aldrich"/>
              <a:buNone/>
              <a:defRPr sz="12000">
                <a:solidFill>
                  <a:schemeClr val="lt1"/>
                </a:solidFill>
                <a:latin typeface="Aldrich"/>
                <a:ea typeface="Aldrich"/>
                <a:cs typeface="Aldrich"/>
                <a:sym typeface="Aldrich"/>
              </a:defRPr>
            </a:lvl5pPr>
            <a:lvl6pPr algn="ctr">
              <a:buClr>
                <a:schemeClr val="lt1"/>
              </a:buClr>
              <a:buSzPts val="12000"/>
              <a:buFont typeface="Aldrich"/>
              <a:buNone/>
              <a:defRPr sz="12000">
                <a:solidFill>
                  <a:schemeClr val="lt1"/>
                </a:solidFill>
                <a:latin typeface="Aldrich"/>
                <a:ea typeface="Aldrich"/>
                <a:cs typeface="Aldrich"/>
                <a:sym typeface="Aldrich"/>
              </a:defRPr>
            </a:lvl6pPr>
            <a:lvl7pPr algn="ctr">
              <a:buClr>
                <a:schemeClr val="lt1"/>
              </a:buClr>
              <a:buSzPts val="12000"/>
              <a:buFont typeface="Aldrich"/>
              <a:buNone/>
              <a:defRPr sz="12000">
                <a:solidFill>
                  <a:schemeClr val="lt1"/>
                </a:solidFill>
                <a:latin typeface="Aldrich"/>
                <a:ea typeface="Aldrich"/>
                <a:cs typeface="Aldrich"/>
                <a:sym typeface="Aldrich"/>
              </a:defRPr>
            </a:lvl7pPr>
            <a:lvl8pPr algn="ctr">
              <a:buClr>
                <a:schemeClr val="lt1"/>
              </a:buClr>
              <a:buSzPts val="12000"/>
              <a:buFont typeface="Aldrich"/>
              <a:buNone/>
              <a:defRPr sz="12000">
                <a:solidFill>
                  <a:schemeClr val="lt1"/>
                </a:solidFill>
                <a:latin typeface="Aldrich"/>
                <a:ea typeface="Aldrich"/>
                <a:cs typeface="Aldrich"/>
                <a:sym typeface="Aldrich"/>
              </a:defRPr>
            </a:lvl8pPr>
            <a:lvl9pPr algn="ctr">
              <a:buClr>
                <a:schemeClr val="lt1"/>
              </a:buClr>
              <a:buSzPts val="12000"/>
              <a:buFont typeface="Aldrich"/>
              <a:buNone/>
              <a:defRPr sz="12000">
                <a:solidFill>
                  <a:schemeClr val="lt1"/>
                </a:solidFill>
                <a:latin typeface="Aldrich"/>
                <a:ea typeface="Aldrich"/>
                <a:cs typeface="Aldrich"/>
                <a:sym typeface="Aldrich"/>
              </a:defRPr>
            </a:lvl9pPr>
          </a:lstStyle>
          <a:p>
            <a:r>
              <a:rPr lang="en-IN" sz="1600" dirty="0"/>
              <a:t>9</a:t>
            </a:r>
          </a:p>
        </p:txBody>
      </p:sp>
    </p:spTree>
    <p:extLst>
      <p:ext uri="{BB962C8B-B14F-4D97-AF65-F5344CB8AC3E}">
        <p14:creationId xmlns:p14="http://schemas.microsoft.com/office/powerpoint/2010/main" val="944192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Data Science Project Proposal XL by Slidesgo">
  <a:themeElements>
    <a:clrScheme name="Simple Light">
      <a:dk1>
        <a:srgbClr val="0E0E0E"/>
      </a:dk1>
      <a:lt1>
        <a:srgbClr val="FFFFFF"/>
      </a:lt1>
      <a:dk2>
        <a:srgbClr val="72F49A"/>
      </a:dk2>
      <a:lt2>
        <a:srgbClr val="47A5F3"/>
      </a:lt2>
      <a:accent1>
        <a:srgbClr val="F341FF"/>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2202</TotalTime>
  <Words>1647</Words>
  <Application>Microsoft Office PowerPoint</Application>
  <PresentationFormat>On-screen Show (16:9)</PresentationFormat>
  <Paragraphs>270</Paragraphs>
  <Slides>31</Slides>
  <Notes>27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31</vt:i4>
      </vt:variant>
    </vt:vector>
  </HeadingPairs>
  <TitlesOfParts>
    <vt:vector size="38" baseType="lpstr">
      <vt:lpstr>Bai Jamjuree</vt:lpstr>
      <vt:lpstr>Arial</vt:lpstr>
      <vt:lpstr>Wingdings</vt:lpstr>
      <vt:lpstr>Lexend</vt:lpstr>
      <vt:lpstr>Aldrich</vt:lpstr>
      <vt:lpstr>Fira Sans Condensed</vt:lpstr>
      <vt:lpstr>Data Science Project Proposal XL by Slidesgo</vt:lpstr>
      <vt:lpstr>From Words To Insights</vt:lpstr>
      <vt:lpstr>TABLE OF CONTENTS</vt:lpstr>
      <vt:lpstr>Executive Summary</vt:lpstr>
      <vt:lpstr>PowerPoint Presentation</vt:lpstr>
      <vt:lpstr>Recommendations</vt:lpstr>
      <vt:lpstr>PowerPoint Presentation</vt:lpstr>
      <vt:lpstr>PowerPoint Presentation</vt:lpstr>
      <vt:lpstr>PowerPoint Presentation</vt:lpstr>
      <vt:lpstr>PowerPoint Presentation</vt:lpstr>
      <vt:lpstr>Data            Pre-Processing</vt:lpstr>
      <vt:lpstr>PowerPoint Presentation</vt:lpstr>
      <vt:lpstr>200K data points</vt:lpstr>
      <vt:lpstr>PowerPoint Presentation</vt:lpstr>
      <vt:lpstr>Topic Detection</vt:lpstr>
      <vt:lpstr>PowerPoint Presentation</vt:lpstr>
      <vt:lpstr>PowerPoint Presentation</vt:lpstr>
      <vt:lpstr>PowerPoint Presentation</vt:lpstr>
      <vt:lpstr>Sentiment Analysis</vt:lpstr>
      <vt:lpstr>PowerPoint Presentation</vt:lpstr>
      <vt:lpstr>PowerPoint Presentation</vt:lpstr>
      <vt:lpstr>PowerPoint Presentation</vt:lpstr>
      <vt:lpstr>AI Solutions Trends over Time</vt:lpstr>
      <vt:lpstr>PowerPoint Presentation</vt:lpstr>
      <vt:lpstr>Entity Identification</vt:lpstr>
      <vt:lpstr>PowerPoint Presentation</vt:lpstr>
      <vt:lpstr>PowerPoint Presentation</vt:lpstr>
      <vt:lpstr>Targeted Sentiment Identification</vt:lpstr>
      <vt:lpstr>PowerPoint Presentation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SCIENCE Project Proposal</dc:title>
  <cp:lastModifiedBy>GARIMA SOHI</cp:lastModifiedBy>
  <cp:revision>187</cp:revision>
  <dcterms:modified xsi:type="dcterms:W3CDTF">2023-05-28T01:02:59Z</dcterms:modified>
</cp:coreProperties>
</file>